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94" r:id="rId5"/>
    <p:sldId id="317" r:id="rId6"/>
    <p:sldId id="285" r:id="rId7"/>
    <p:sldId id="307" r:id="rId8"/>
    <p:sldId id="309" r:id="rId9"/>
    <p:sldId id="315" r:id="rId10"/>
    <p:sldId id="310" r:id="rId11"/>
    <p:sldId id="311" r:id="rId12"/>
    <p:sldId id="316" r:id="rId13"/>
    <p:sldId id="312" r:id="rId14"/>
    <p:sldId id="313" r:id="rId15"/>
    <p:sldId id="314" r:id="rId16"/>
    <p:sldId id="306" r:id="rId17"/>
    <p:sldId id="320" r:id="rId18"/>
    <p:sldId id="321" r:id="rId19"/>
    <p:sldId id="322" r:id="rId20"/>
    <p:sldId id="318" r:id="rId21"/>
    <p:sldId id="324" r:id="rId22"/>
    <p:sldId id="325" r:id="rId23"/>
    <p:sldId id="308" r:id="rId24"/>
    <p:sldId id="31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008C"/>
    <a:srgbClr val="4F17A8"/>
    <a:srgbClr val="8A66C4"/>
    <a:srgbClr val="C4B2E3"/>
    <a:srgbClr val="E5DCF2"/>
    <a:srgbClr val="05BFE0"/>
    <a:srgbClr val="0080A8"/>
    <a:srgbClr val="59D4EB"/>
    <a:srgbClr val="ABE8F5"/>
    <a:srgbClr val="DA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10D82D-C302-4B10-ADF1-A477C142ADD8}" v="24" dt="2024-09-17T21:03:59.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558"/>
  </p:normalViewPr>
  <p:slideViewPr>
    <p:cSldViewPr snapToGrid="0" snapToObjects="1">
      <p:cViewPr varScale="1">
        <p:scale>
          <a:sx n="63" d="100"/>
          <a:sy n="63" d="100"/>
        </p:scale>
        <p:origin x="804" y="56"/>
      </p:cViewPr>
      <p:guideLst>
        <p:guide orient="horz" pos="2160"/>
        <p:guide pos="3840"/>
      </p:guideLst>
    </p:cSldViewPr>
  </p:slideViewPr>
  <p:notesTextViewPr>
    <p:cViewPr>
      <p:scale>
        <a:sx n="1" d="1"/>
        <a:sy n="1" d="1"/>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ata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5.svg"/></Relationships>
</file>

<file path=ppt/diagrams/_rels/data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1B5FB7-81A7-44F6-A488-9B30E49CFFF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E225F27F-6C0E-4D89-9F5A-8D59C88A8F51}">
      <dgm:prSet/>
      <dgm:spPr>
        <a:xfrm>
          <a:off x="4802" y="164975"/>
          <a:ext cx="4199317" cy="3359453"/>
        </a:xfrm>
        <a:prstGeom prst="homePlate">
          <a:avLst>
            <a:gd name="adj" fmla="val 25000"/>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b="0" i="0" baseline="0" dirty="0">
              <a:solidFill>
                <a:sysClr val="window" lastClr="FFFFFF"/>
              </a:solidFill>
              <a:latin typeface="Aptos" panose="02110004020202020204"/>
              <a:ea typeface="+mn-ea"/>
              <a:cs typeface="+mn-cs"/>
            </a:rPr>
            <a:t>Context</a:t>
          </a:r>
          <a:endParaRPr lang="en-US" dirty="0">
            <a:solidFill>
              <a:sysClr val="window" lastClr="FFFFFF"/>
            </a:solidFill>
            <a:latin typeface="Aptos" panose="02110004020202020204"/>
            <a:ea typeface="+mn-ea"/>
            <a:cs typeface="+mn-cs"/>
          </a:endParaRPr>
        </a:p>
      </dgm:t>
    </dgm:pt>
    <dgm:pt modelId="{CC9512BB-7187-4546-9991-18C5176DEE68}" type="parTrans" cxnId="{CE77556D-33D4-4874-902D-B4FEE89CCBEE}">
      <dgm:prSet/>
      <dgm:spPr/>
      <dgm:t>
        <a:bodyPr/>
        <a:lstStyle/>
        <a:p>
          <a:endParaRPr lang="en-US"/>
        </a:p>
      </dgm:t>
    </dgm:pt>
    <dgm:pt modelId="{AAA8AE70-D05C-4A11-BB3F-BA230F3527AA}" type="sibTrans" cxnId="{CE77556D-33D4-4874-902D-B4FEE89CCBEE}">
      <dgm:prSet/>
      <dgm:spPr/>
      <dgm:t>
        <a:bodyPr/>
        <a:lstStyle/>
        <a:p>
          <a:endParaRPr lang="en-US"/>
        </a:p>
      </dgm:t>
    </dgm:pt>
    <dgm:pt modelId="{A43B8C83-754C-4672-9FF5-B36D9BC8BD78}">
      <dgm:prSet/>
      <dgm:spPr>
        <a:xfrm>
          <a:off x="3364255" y="164975"/>
          <a:ext cx="4199317" cy="3359453"/>
        </a:xfrm>
        <a:prstGeom prst="chevron">
          <a:avLst>
            <a:gd name="adj" fmla="val 25000"/>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b="0" i="0" baseline="0" dirty="0">
              <a:solidFill>
                <a:sysClr val="window" lastClr="FFFFFF"/>
              </a:solidFill>
              <a:latin typeface="Aptos" panose="02110004020202020204"/>
              <a:ea typeface="+mn-ea"/>
              <a:cs typeface="+mn-cs"/>
            </a:rPr>
            <a:t>The VIP of Personal Branding </a:t>
          </a:r>
          <a:endParaRPr lang="en-US" dirty="0">
            <a:solidFill>
              <a:sysClr val="window" lastClr="FFFFFF"/>
            </a:solidFill>
            <a:latin typeface="Aptos" panose="02110004020202020204"/>
            <a:ea typeface="+mn-ea"/>
            <a:cs typeface="+mn-cs"/>
          </a:endParaRPr>
        </a:p>
      </dgm:t>
    </dgm:pt>
    <dgm:pt modelId="{482DA3D5-34FF-4101-81F9-38E910A7996F}" type="parTrans" cxnId="{1E68537C-8D89-4222-9209-56786C03082D}">
      <dgm:prSet/>
      <dgm:spPr/>
      <dgm:t>
        <a:bodyPr/>
        <a:lstStyle/>
        <a:p>
          <a:endParaRPr lang="en-US"/>
        </a:p>
      </dgm:t>
    </dgm:pt>
    <dgm:pt modelId="{6B7B02AA-30D0-4968-8A55-C729309FF8CB}" type="sibTrans" cxnId="{1E68537C-8D89-4222-9209-56786C03082D}">
      <dgm:prSet/>
      <dgm:spPr/>
      <dgm:t>
        <a:bodyPr/>
        <a:lstStyle/>
        <a:p>
          <a:endParaRPr lang="en-US"/>
        </a:p>
      </dgm:t>
    </dgm:pt>
    <dgm:pt modelId="{6B422EB6-6592-4E59-A3B5-98F92E0CF90B}">
      <dgm:prSet/>
      <dgm:spPr>
        <a:xfrm>
          <a:off x="3364255" y="164975"/>
          <a:ext cx="4199317" cy="3359453"/>
        </a:xfrm>
        <a:prstGeom prst="chevron">
          <a:avLst>
            <a:gd name="adj" fmla="val 25000"/>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b="0" i="0" baseline="0">
              <a:solidFill>
                <a:sysClr val="window" lastClr="FFFFFF"/>
              </a:solidFill>
              <a:latin typeface="Aptos" panose="02110004020202020204"/>
              <a:ea typeface="+mn-ea"/>
              <a:cs typeface="+mn-cs"/>
            </a:rPr>
            <a:t>Vision statement</a:t>
          </a:r>
          <a:endParaRPr lang="en-US">
            <a:solidFill>
              <a:sysClr val="window" lastClr="FFFFFF"/>
            </a:solidFill>
            <a:latin typeface="Aptos" panose="02110004020202020204"/>
            <a:ea typeface="+mn-ea"/>
            <a:cs typeface="+mn-cs"/>
          </a:endParaRPr>
        </a:p>
      </dgm:t>
    </dgm:pt>
    <dgm:pt modelId="{09B91E3A-1013-49DA-9E06-2209BAC25B01}" type="parTrans" cxnId="{90E19A23-9D37-4035-AED5-78089C1B2AA2}">
      <dgm:prSet/>
      <dgm:spPr/>
      <dgm:t>
        <a:bodyPr/>
        <a:lstStyle/>
        <a:p>
          <a:endParaRPr lang="en-US"/>
        </a:p>
      </dgm:t>
    </dgm:pt>
    <dgm:pt modelId="{1E31817C-C858-415E-90B2-B26B95367469}" type="sibTrans" cxnId="{90E19A23-9D37-4035-AED5-78089C1B2AA2}">
      <dgm:prSet/>
      <dgm:spPr/>
      <dgm:t>
        <a:bodyPr/>
        <a:lstStyle/>
        <a:p>
          <a:endParaRPr lang="en-US"/>
        </a:p>
      </dgm:t>
    </dgm:pt>
    <dgm:pt modelId="{A2B56E96-5280-4738-BD1C-9BB1798A1D6C}">
      <dgm:prSet/>
      <dgm:spPr>
        <a:xfrm>
          <a:off x="3364255" y="164975"/>
          <a:ext cx="4199317" cy="3359453"/>
        </a:xfrm>
        <a:prstGeom prst="chevron">
          <a:avLst>
            <a:gd name="adj" fmla="val 25000"/>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b="0" i="0" baseline="0" dirty="0">
              <a:solidFill>
                <a:sysClr val="window" lastClr="FFFFFF"/>
              </a:solidFill>
              <a:latin typeface="Aptos" panose="02110004020202020204"/>
              <a:ea typeface="+mn-ea"/>
              <a:cs typeface="+mn-cs"/>
            </a:rPr>
            <a:t>Improvement mindset</a:t>
          </a:r>
          <a:endParaRPr lang="en-US" dirty="0">
            <a:solidFill>
              <a:sysClr val="window" lastClr="FFFFFF"/>
            </a:solidFill>
            <a:latin typeface="Aptos" panose="02110004020202020204"/>
            <a:ea typeface="+mn-ea"/>
            <a:cs typeface="+mn-cs"/>
          </a:endParaRPr>
        </a:p>
      </dgm:t>
    </dgm:pt>
    <dgm:pt modelId="{E3FD766E-693B-4BCB-BC1C-B48B2A482256}" type="parTrans" cxnId="{FD815BEB-DE8C-4F16-B3B4-977B17C4A8BB}">
      <dgm:prSet/>
      <dgm:spPr/>
      <dgm:t>
        <a:bodyPr/>
        <a:lstStyle/>
        <a:p>
          <a:endParaRPr lang="en-US"/>
        </a:p>
      </dgm:t>
    </dgm:pt>
    <dgm:pt modelId="{5FFE69B6-001A-4BC3-A4F2-667B349E6B36}" type="sibTrans" cxnId="{FD815BEB-DE8C-4F16-B3B4-977B17C4A8BB}">
      <dgm:prSet/>
      <dgm:spPr/>
      <dgm:t>
        <a:bodyPr/>
        <a:lstStyle/>
        <a:p>
          <a:endParaRPr lang="en-US"/>
        </a:p>
      </dgm:t>
    </dgm:pt>
    <dgm:pt modelId="{7B3D6E13-4DF7-404A-B377-AE45E9036091}">
      <dgm:prSet/>
      <dgm:spPr>
        <a:xfrm>
          <a:off x="3364255" y="164975"/>
          <a:ext cx="4199317" cy="3359453"/>
        </a:xfrm>
        <a:prstGeom prst="chevron">
          <a:avLst>
            <a:gd name="adj" fmla="val 25000"/>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Char char="•"/>
          </a:pPr>
          <a:r>
            <a:rPr lang="en-US" b="0" i="0" baseline="0" dirty="0">
              <a:solidFill>
                <a:sysClr val="window" lastClr="FFFFFF"/>
              </a:solidFill>
              <a:latin typeface="Aptos" panose="02110004020202020204"/>
              <a:ea typeface="+mn-ea"/>
              <a:cs typeface="+mn-cs"/>
            </a:rPr>
            <a:t>Promotion of personal brand</a:t>
          </a:r>
          <a:endParaRPr lang="en-US" dirty="0">
            <a:solidFill>
              <a:sysClr val="window" lastClr="FFFFFF"/>
            </a:solidFill>
            <a:latin typeface="Aptos" panose="02110004020202020204"/>
            <a:ea typeface="+mn-ea"/>
            <a:cs typeface="+mn-cs"/>
          </a:endParaRPr>
        </a:p>
      </dgm:t>
    </dgm:pt>
    <dgm:pt modelId="{47164EFE-6B41-4934-AF15-2989645790A4}" type="parTrans" cxnId="{05053CAF-8AE1-4F29-A554-5940920941FB}">
      <dgm:prSet/>
      <dgm:spPr/>
      <dgm:t>
        <a:bodyPr/>
        <a:lstStyle/>
        <a:p>
          <a:endParaRPr lang="en-US"/>
        </a:p>
      </dgm:t>
    </dgm:pt>
    <dgm:pt modelId="{E5AF3E81-8855-492A-B174-308484630A3D}" type="sibTrans" cxnId="{05053CAF-8AE1-4F29-A554-5940920941FB}">
      <dgm:prSet/>
      <dgm:spPr/>
      <dgm:t>
        <a:bodyPr/>
        <a:lstStyle/>
        <a:p>
          <a:endParaRPr lang="en-US"/>
        </a:p>
      </dgm:t>
    </dgm:pt>
    <dgm:pt modelId="{85A33DE7-0DB5-4600-9CC2-07BA2E903025}">
      <dgm:prSet/>
      <dgm:spPr>
        <a:xfrm>
          <a:off x="6723709" y="164975"/>
          <a:ext cx="4199317" cy="3359453"/>
        </a:xfrm>
        <a:prstGeom prst="chevron">
          <a:avLst>
            <a:gd name="adj" fmla="val 25000"/>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b="0" i="0" baseline="0" dirty="0">
              <a:solidFill>
                <a:sysClr val="window" lastClr="FFFFFF"/>
              </a:solidFill>
              <a:latin typeface="Aptos" panose="02110004020202020204"/>
              <a:ea typeface="+mn-ea"/>
              <a:cs typeface="+mn-cs"/>
            </a:rPr>
            <a:t>Conclusion</a:t>
          </a:r>
          <a:endParaRPr lang="en-US" dirty="0">
            <a:solidFill>
              <a:sysClr val="window" lastClr="FFFFFF"/>
            </a:solidFill>
            <a:latin typeface="Aptos" panose="02110004020202020204"/>
            <a:ea typeface="+mn-ea"/>
            <a:cs typeface="+mn-cs"/>
          </a:endParaRPr>
        </a:p>
      </dgm:t>
    </dgm:pt>
    <dgm:pt modelId="{6F71DAB1-4858-48E4-AE0C-D596BC69CD29}" type="parTrans" cxnId="{09AEF4F1-ACA0-496D-9268-E1E5FC60857F}">
      <dgm:prSet/>
      <dgm:spPr/>
      <dgm:t>
        <a:bodyPr/>
        <a:lstStyle/>
        <a:p>
          <a:endParaRPr lang="en-US"/>
        </a:p>
      </dgm:t>
    </dgm:pt>
    <dgm:pt modelId="{7BCB28E0-E5F7-4DC3-9860-6C21A803055A}" type="sibTrans" cxnId="{09AEF4F1-ACA0-496D-9268-E1E5FC60857F}">
      <dgm:prSet/>
      <dgm:spPr/>
      <dgm:t>
        <a:bodyPr/>
        <a:lstStyle/>
        <a:p>
          <a:endParaRPr lang="en-US"/>
        </a:p>
      </dgm:t>
    </dgm:pt>
    <dgm:pt modelId="{3617FBC3-1C3B-4BB8-885F-4C7473699E2A}" type="pres">
      <dgm:prSet presAssocID="{521B5FB7-81A7-44F6-A488-9B30E49CFFF5}" presName="Name0" presStyleCnt="0">
        <dgm:presLayoutVars>
          <dgm:dir/>
          <dgm:resizeHandles val="exact"/>
        </dgm:presLayoutVars>
      </dgm:prSet>
      <dgm:spPr/>
    </dgm:pt>
    <dgm:pt modelId="{58CA0E25-4777-41CA-ACBC-0AD6303350A7}" type="pres">
      <dgm:prSet presAssocID="{E225F27F-6C0E-4D89-9F5A-8D59C88A8F51}" presName="parAndChTx" presStyleLbl="node1" presStyleIdx="0" presStyleCnt="3">
        <dgm:presLayoutVars>
          <dgm:bulletEnabled val="1"/>
        </dgm:presLayoutVars>
      </dgm:prSet>
      <dgm:spPr/>
    </dgm:pt>
    <dgm:pt modelId="{70399D83-6262-4327-8199-2BC22A6FC6AF}" type="pres">
      <dgm:prSet presAssocID="{AAA8AE70-D05C-4A11-BB3F-BA230F3527AA}" presName="parAndChSpace" presStyleCnt="0"/>
      <dgm:spPr/>
    </dgm:pt>
    <dgm:pt modelId="{9044F718-1414-4F8F-AAC7-BA390F735686}" type="pres">
      <dgm:prSet presAssocID="{A43B8C83-754C-4672-9FF5-B36D9BC8BD78}" presName="parAndChTx" presStyleLbl="node1" presStyleIdx="1" presStyleCnt="3">
        <dgm:presLayoutVars>
          <dgm:bulletEnabled val="1"/>
        </dgm:presLayoutVars>
      </dgm:prSet>
      <dgm:spPr/>
    </dgm:pt>
    <dgm:pt modelId="{020FD409-A2D5-4E8D-B292-91FA54C907BC}" type="pres">
      <dgm:prSet presAssocID="{6B7B02AA-30D0-4968-8A55-C729309FF8CB}" presName="parAndChSpace" presStyleCnt="0"/>
      <dgm:spPr/>
    </dgm:pt>
    <dgm:pt modelId="{06A55209-6373-493D-B043-97BEB6E9E632}" type="pres">
      <dgm:prSet presAssocID="{85A33DE7-0DB5-4600-9CC2-07BA2E903025}" presName="parAndChTx" presStyleLbl="node1" presStyleIdx="2" presStyleCnt="3">
        <dgm:presLayoutVars>
          <dgm:bulletEnabled val="1"/>
        </dgm:presLayoutVars>
      </dgm:prSet>
      <dgm:spPr/>
    </dgm:pt>
  </dgm:ptLst>
  <dgm:cxnLst>
    <dgm:cxn modelId="{4687AF20-FE1D-4C24-992D-DA6BC4DD63D4}" type="presOf" srcId="{85A33DE7-0DB5-4600-9CC2-07BA2E903025}" destId="{06A55209-6373-493D-B043-97BEB6E9E632}" srcOrd="0" destOrd="0" presId="urn:microsoft.com/office/officeart/2005/8/layout/hChevron3"/>
    <dgm:cxn modelId="{90E19A23-9D37-4035-AED5-78089C1B2AA2}" srcId="{A43B8C83-754C-4672-9FF5-B36D9BC8BD78}" destId="{6B422EB6-6592-4E59-A3B5-98F92E0CF90B}" srcOrd="0" destOrd="0" parTransId="{09B91E3A-1013-49DA-9E06-2209BAC25B01}" sibTransId="{1E31817C-C858-415E-90B2-B26B95367469}"/>
    <dgm:cxn modelId="{957F9B24-EF37-4EFC-ABF1-496E3A18DBF3}" type="presOf" srcId="{E225F27F-6C0E-4D89-9F5A-8D59C88A8F51}" destId="{58CA0E25-4777-41CA-ACBC-0AD6303350A7}" srcOrd="0" destOrd="0" presId="urn:microsoft.com/office/officeart/2005/8/layout/hChevron3"/>
    <dgm:cxn modelId="{B0A43D34-B56D-40B7-B746-015F91EB9147}" type="presOf" srcId="{A43B8C83-754C-4672-9FF5-B36D9BC8BD78}" destId="{9044F718-1414-4F8F-AAC7-BA390F735686}" srcOrd="0" destOrd="0" presId="urn:microsoft.com/office/officeart/2005/8/layout/hChevron3"/>
    <dgm:cxn modelId="{01F5D66B-37E6-4B70-A526-8DAB57459330}" type="presOf" srcId="{521B5FB7-81A7-44F6-A488-9B30E49CFFF5}" destId="{3617FBC3-1C3B-4BB8-885F-4C7473699E2A}" srcOrd="0" destOrd="0" presId="urn:microsoft.com/office/officeart/2005/8/layout/hChevron3"/>
    <dgm:cxn modelId="{CE77556D-33D4-4874-902D-B4FEE89CCBEE}" srcId="{521B5FB7-81A7-44F6-A488-9B30E49CFFF5}" destId="{E225F27F-6C0E-4D89-9F5A-8D59C88A8F51}" srcOrd="0" destOrd="0" parTransId="{CC9512BB-7187-4546-9991-18C5176DEE68}" sibTransId="{AAA8AE70-D05C-4A11-BB3F-BA230F3527AA}"/>
    <dgm:cxn modelId="{1E68537C-8D89-4222-9209-56786C03082D}" srcId="{521B5FB7-81A7-44F6-A488-9B30E49CFFF5}" destId="{A43B8C83-754C-4672-9FF5-B36D9BC8BD78}" srcOrd="1" destOrd="0" parTransId="{482DA3D5-34FF-4101-81F9-38E910A7996F}" sibTransId="{6B7B02AA-30D0-4968-8A55-C729309FF8CB}"/>
    <dgm:cxn modelId="{05053CAF-8AE1-4F29-A554-5940920941FB}" srcId="{A43B8C83-754C-4672-9FF5-B36D9BC8BD78}" destId="{7B3D6E13-4DF7-404A-B377-AE45E9036091}" srcOrd="2" destOrd="0" parTransId="{47164EFE-6B41-4934-AF15-2989645790A4}" sibTransId="{E5AF3E81-8855-492A-B174-308484630A3D}"/>
    <dgm:cxn modelId="{769DA6B5-A5D7-495B-81AE-9FF6B2D63EC4}" type="presOf" srcId="{A2B56E96-5280-4738-BD1C-9BB1798A1D6C}" destId="{9044F718-1414-4F8F-AAC7-BA390F735686}" srcOrd="0" destOrd="2" presId="urn:microsoft.com/office/officeart/2005/8/layout/hChevron3"/>
    <dgm:cxn modelId="{BAA16BE1-4FD1-4269-83D7-96807FFCB420}" type="presOf" srcId="{7B3D6E13-4DF7-404A-B377-AE45E9036091}" destId="{9044F718-1414-4F8F-AAC7-BA390F735686}" srcOrd="0" destOrd="3" presId="urn:microsoft.com/office/officeart/2005/8/layout/hChevron3"/>
    <dgm:cxn modelId="{FD815BEB-DE8C-4F16-B3B4-977B17C4A8BB}" srcId="{A43B8C83-754C-4672-9FF5-B36D9BC8BD78}" destId="{A2B56E96-5280-4738-BD1C-9BB1798A1D6C}" srcOrd="1" destOrd="0" parTransId="{E3FD766E-693B-4BCB-BC1C-B48B2A482256}" sibTransId="{5FFE69B6-001A-4BC3-A4F2-667B349E6B36}"/>
    <dgm:cxn modelId="{09AEF4F1-ACA0-496D-9268-E1E5FC60857F}" srcId="{521B5FB7-81A7-44F6-A488-9B30E49CFFF5}" destId="{85A33DE7-0DB5-4600-9CC2-07BA2E903025}" srcOrd="2" destOrd="0" parTransId="{6F71DAB1-4858-48E4-AE0C-D596BC69CD29}" sibTransId="{7BCB28E0-E5F7-4DC3-9860-6C21A803055A}"/>
    <dgm:cxn modelId="{8D99E2FA-FD97-45DC-A12F-59BFD364DF9C}" type="presOf" srcId="{6B422EB6-6592-4E59-A3B5-98F92E0CF90B}" destId="{9044F718-1414-4F8F-AAC7-BA390F735686}" srcOrd="0" destOrd="1" presId="urn:microsoft.com/office/officeart/2005/8/layout/hChevron3"/>
    <dgm:cxn modelId="{D342E3BE-1F4A-4CB9-B7B8-93629ED17DE6}" type="presParOf" srcId="{3617FBC3-1C3B-4BB8-885F-4C7473699E2A}" destId="{58CA0E25-4777-41CA-ACBC-0AD6303350A7}" srcOrd="0" destOrd="0" presId="urn:microsoft.com/office/officeart/2005/8/layout/hChevron3"/>
    <dgm:cxn modelId="{C5825869-92AC-431E-BA7E-81B18038F282}" type="presParOf" srcId="{3617FBC3-1C3B-4BB8-885F-4C7473699E2A}" destId="{70399D83-6262-4327-8199-2BC22A6FC6AF}" srcOrd="1" destOrd="0" presId="urn:microsoft.com/office/officeart/2005/8/layout/hChevron3"/>
    <dgm:cxn modelId="{171512D2-12E4-4723-B8BB-7D5CC7D7D547}" type="presParOf" srcId="{3617FBC3-1C3B-4BB8-885F-4C7473699E2A}" destId="{9044F718-1414-4F8F-AAC7-BA390F735686}" srcOrd="2" destOrd="0" presId="urn:microsoft.com/office/officeart/2005/8/layout/hChevron3"/>
    <dgm:cxn modelId="{F4C49ACC-BF62-4FF7-B4D6-636ABF76129B}" type="presParOf" srcId="{3617FBC3-1C3B-4BB8-885F-4C7473699E2A}" destId="{020FD409-A2D5-4E8D-B292-91FA54C907BC}" srcOrd="3" destOrd="0" presId="urn:microsoft.com/office/officeart/2005/8/layout/hChevron3"/>
    <dgm:cxn modelId="{4B21BC01-CFF9-4F83-AA1E-0F9B19AC17AA}" type="presParOf" srcId="{3617FBC3-1C3B-4BB8-885F-4C7473699E2A}" destId="{06A55209-6373-493D-B043-97BEB6E9E632}"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60DE94-70D9-42A3-9F91-85FBCE801E30}"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4FDAF536-7145-4C0D-9378-3DE61440B7F8}">
      <dgm:prSet/>
      <dgm:spPr/>
      <dgm:t>
        <a:bodyPr/>
        <a:lstStyle/>
        <a:p>
          <a:r>
            <a:rPr lang="en-US" b="0" i="0" baseline="0"/>
            <a:t>Research and trend analysis</a:t>
          </a:r>
          <a:endParaRPr lang="en-US"/>
        </a:p>
      </dgm:t>
    </dgm:pt>
    <dgm:pt modelId="{6622CECC-A90A-4CE6-9913-24D7FD5B67CA}" type="parTrans" cxnId="{1A8DD7B0-A8BA-4370-99A4-9B52D69BF2CE}">
      <dgm:prSet/>
      <dgm:spPr/>
      <dgm:t>
        <a:bodyPr/>
        <a:lstStyle/>
        <a:p>
          <a:endParaRPr lang="en-US"/>
        </a:p>
      </dgm:t>
    </dgm:pt>
    <dgm:pt modelId="{F5ED846E-FD05-4611-8F72-4C10E9F5688B}" type="sibTrans" cxnId="{1A8DD7B0-A8BA-4370-99A4-9B52D69BF2CE}">
      <dgm:prSet/>
      <dgm:spPr/>
      <dgm:t>
        <a:bodyPr/>
        <a:lstStyle/>
        <a:p>
          <a:endParaRPr lang="en-US"/>
        </a:p>
      </dgm:t>
    </dgm:pt>
    <dgm:pt modelId="{808494F6-6ABC-402F-9CAA-CDB171E0CB06}">
      <dgm:prSet/>
      <dgm:spPr/>
      <dgm:t>
        <a:bodyPr/>
        <a:lstStyle/>
        <a:p>
          <a:r>
            <a:rPr lang="en-US" b="0" i="0" baseline="0"/>
            <a:t>Personal experience</a:t>
          </a:r>
          <a:endParaRPr lang="en-US"/>
        </a:p>
      </dgm:t>
    </dgm:pt>
    <dgm:pt modelId="{E8143A2C-DE91-45F1-8DFD-B32D255A00DA}" type="parTrans" cxnId="{340D8C31-9BF7-4416-8336-5B7D772A39F9}">
      <dgm:prSet/>
      <dgm:spPr/>
      <dgm:t>
        <a:bodyPr/>
        <a:lstStyle/>
        <a:p>
          <a:endParaRPr lang="en-US"/>
        </a:p>
      </dgm:t>
    </dgm:pt>
    <dgm:pt modelId="{2CEC19E6-9E51-460E-9421-808142B30CB6}" type="sibTrans" cxnId="{340D8C31-9BF7-4416-8336-5B7D772A39F9}">
      <dgm:prSet/>
      <dgm:spPr/>
      <dgm:t>
        <a:bodyPr/>
        <a:lstStyle/>
        <a:p>
          <a:endParaRPr lang="en-US"/>
        </a:p>
      </dgm:t>
    </dgm:pt>
    <dgm:pt modelId="{8CB06D64-E4BB-4205-ACA4-C10EF6554BED}">
      <dgm:prSet/>
      <dgm:spPr/>
      <dgm:t>
        <a:bodyPr/>
        <a:lstStyle/>
        <a:p>
          <a:r>
            <a:rPr lang="en-US" b="0" i="0" baseline="0"/>
            <a:t>Challenging norms</a:t>
          </a:r>
          <a:endParaRPr lang="en-US"/>
        </a:p>
      </dgm:t>
    </dgm:pt>
    <dgm:pt modelId="{9C47C9F0-F445-4A52-8762-C8E8143BDB57}" type="parTrans" cxnId="{80D8778B-3F8E-4B5F-A4D6-BEA401168066}">
      <dgm:prSet/>
      <dgm:spPr/>
      <dgm:t>
        <a:bodyPr/>
        <a:lstStyle/>
        <a:p>
          <a:endParaRPr lang="en-US"/>
        </a:p>
      </dgm:t>
    </dgm:pt>
    <dgm:pt modelId="{345B906F-D00C-49FA-BA31-A431530153D0}" type="sibTrans" cxnId="{80D8778B-3F8E-4B5F-A4D6-BEA401168066}">
      <dgm:prSet/>
      <dgm:spPr/>
      <dgm:t>
        <a:bodyPr/>
        <a:lstStyle/>
        <a:p>
          <a:endParaRPr lang="en-US"/>
        </a:p>
      </dgm:t>
    </dgm:pt>
    <dgm:pt modelId="{49FBACDF-B415-4828-B571-0A524ECDC5DC}" type="pres">
      <dgm:prSet presAssocID="{B160DE94-70D9-42A3-9F91-85FBCE801E30}" presName="root" presStyleCnt="0">
        <dgm:presLayoutVars>
          <dgm:dir/>
          <dgm:resizeHandles val="exact"/>
        </dgm:presLayoutVars>
      </dgm:prSet>
      <dgm:spPr/>
    </dgm:pt>
    <dgm:pt modelId="{49487E33-ECEB-47C4-9827-495C5C6A4D81}" type="pres">
      <dgm:prSet presAssocID="{4FDAF536-7145-4C0D-9378-3DE61440B7F8}" presName="compNode" presStyleCnt="0"/>
      <dgm:spPr/>
    </dgm:pt>
    <dgm:pt modelId="{28C5A702-8E69-42C5-9AE6-36494C219D1C}" type="pres">
      <dgm:prSet presAssocID="{4FDAF536-7145-4C0D-9378-3DE61440B7F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BBC822AA-F919-4F67-A56A-356D6B7C9D1C}" type="pres">
      <dgm:prSet presAssocID="{4FDAF536-7145-4C0D-9378-3DE61440B7F8}" presName="spaceRect" presStyleCnt="0"/>
      <dgm:spPr/>
    </dgm:pt>
    <dgm:pt modelId="{9FB35B84-F422-43D3-8E3A-FA6054F5D1DF}" type="pres">
      <dgm:prSet presAssocID="{4FDAF536-7145-4C0D-9378-3DE61440B7F8}" presName="textRect" presStyleLbl="revTx" presStyleIdx="0" presStyleCnt="3">
        <dgm:presLayoutVars>
          <dgm:chMax val="1"/>
          <dgm:chPref val="1"/>
        </dgm:presLayoutVars>
      </dgm:prSet>
      <dgm:spPr/>
    </dgm:pt>
    <dgm:pt modelId="{4C282972-7B4D-4217-9A35-61F23AB55EB4}" type="pres">
      <dgm:prSet presAssocID="{F5ED846E-FD05-4611-8F72-4C10E9F5688B}" presName="sibTrans" presStyleCnt="0"/>
      <dgm:spPr/>
    </dgm:pt>
    <dgm:pt modelId="{2A779C20-C949-47FC-B9D6-2B0480229C33}" type="pres">
      <dgm:prSet presAssocID="{808494F6-6ABC-402F-9CAA-CDB171E0CB06}" presName="compNode" presStyleCnt="0"/>
      <dgm:spPr/>
    </dgm:pt>
    <dgm:pt modelId="{3BAA9C0B-2973-40E9-8902-705FFC83109A}" type="pres">
      <dgm:prSet presAssocID="{808494F6-6ABC-402F-9CAA-CDB171E0CB0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67A95867-4F53-4235-AF04-79747D5E477D}" type="pres">
      <dgm:prSet presAssocID="{808494F6-6ABC-402F-9CAA-CDB171E0CB06}" presName="spaceRect" presStyleCnt="0"/>
      <dgm:spPr/>
    </dgm:pt>
    <dgm:pt modelId="{4054E4CB-2B49-4E2A-BD93-E6951BE956B2}" type="pres">
      <dgm:prSet presAssocID="{808494F6-6ABC-402F-9CAA-CDB171E0CB06}" presName="textRect" presStyleLbl="revTx" presStyleIdx="1" presStyleCnt="3">
        <dgm:presLayoutVars>
          <dgm:chMax val="1"/>
          <dgm:chPref val="1"/>
        </dgm:presLayoutVars>
      </dgm:prSet>
      <dgm:spPr/>
    </dgm:pt>
    <dgm:pt modelId="{44425C89-D687-418D-8138-589C2537D37A}" type="pres">
      <dgm:prSet presAssocID="{2CEC19E6-9E51-460E-9421-808142B30CB6}" presName="sibTrans" presStyleCnt="0"/>
      <dgm:spPr/>
    </dgm:pt>
    <dgm:pt modelId="{AFAB737F-84EB-4139-AF1F-D54927E8EC51}" type="pres">
      <dgm:prSet presAssocID="{8CB06D64-E4BB-4205-ACA4-C10EF6554BED}" presName="compNode" presStyleCnt="0"/>
      <dgm:spPr/>
    </dgm:pt>
    <dgm:pt modelId="{A044F68D-5BFF-4524-9C79-F6703CA20537}" type="pres">
      <dgm:prSet presAssocID="{8CB06D64-E4BB-4205-ACA4-C10EF6554BE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F3AA682C-1E07-43AF-ABC2-0D7F7E974CD1}" type="pres">
      <dgm:prSet presAssocID="{8CB06D64-E4BB-4205-ACA4-C10EF6554BED}" presName="spaceRect" presStyleCnt="0"/>
      <dgm:spPr/>
    </dgm:pt>
    <dgm:pt modelId="{F01E7CD5-D35E-4286-978D-98DDD0CA9081}" type="pres">
      <dgm:prSet presAssocID="{8CB06D64-E4BB-4205-ACA4-C10EF6554BED}" presName="textRect" presStyleLbl="revTx" presStyleIdx="2" presStyleCnt="3">
        <dgm:presLayoutVars>
          <dgm:chMax val="1"/>
          <dgm:chPref val="1"/>
        </dgm:presLayoutVars>
      </dgm:prSet>
      <dgm:spPr/>
    </dgm:pt>
  </dgm:ptLst>
  <dgm:cxnLst>
    <dgm:cxn modelId="{6554A000-AA10-496E-982C-4C26BF89FFE6}" type="presOf" srcId="{8CB06D64-E4BB-4205-ACA4-C10EF6554BED}" destId="{F01E7CD5-D35E-4286-978D-98DDD0CA9081}" srcOrd="0" destOrd="0" presId="urn:microsoft.com/office/officeart/2018/2/layout/IconLabelList"/>
    <dgm:cxn modelId="{5A98AD1A-6ED8-479D-8467-F46C2D3E10F6}" type="presOf" srcId="{808494F6-6ABC-402F-9CAA-CDB171E0CB06}" destId="{4054E4CB-2B49-4E2A-BD93-E6951BE956B2}" srcOrd="0" destOrd="0" presId="urn:microsoft.com/office/officeart/2018/2/layout/IconLabelList"/>
    <dgm:cxn modelId="{340D8C31-9BF7-4416-8336-5B7D772A39F9}" srcId="{B160DE94-70D9-42A3-9F91-85FBCE801E30}" destId="{808494F6-6ABC-402F-9CAA-CDB171E0CB06}" srcOrd="1" destOrd="0" parTransId="{E8143A2C-DE91-45F1-8DFD-B32D255A00DA}" sibTransId="{2CEC19E6-9E51-460E-9421-808142B30CB6}"/>
    <dgm:cxn modelId="{74723E4F-13E9-46B3-8CFA-D99560934826}" type="presOf" srcId="{4FDAF536-7145-4C0D-9378-3DE61440B7F8}" destId="{9FB35B84-F422-43D3-8E3A-FA6054F5D1DF}" srcOrd="0" destOrd="0" presId="urn:microsoft.com/office/officeart/2018/2/layout/IconLabelList"/>
    <dgm:cxn modelId="{80D8778B-3F8E-4B5F-A4D6-BEA401168066}" srcId="{B160DE94-70D9-42A3-9F91-85FBCE801E30}" destId="{8CB06D64-E4BB-4205-ACA4-C10EF6554BED}" srcOrd="2" destOrd="0" parTransId="{9C47C9F0-F445-4A52-8762-C8E8143BDB57}" sibTransId="{345B906F-D00C-49FA-BA31-A431530153D0}"/>
    <dgm:cxn modelId="{1A8DD7B0-A8BA-4370-99A4-9B52D69BF2CE}" srcId="{B160DE94-70D9-42A3-9F91-85FBCE801E30}" destId="{4FDAF536-7145-4C0D-9378-3DE61440B7F8}" srcOrd="0" destOrd="0" parTransId="{6622CECC-A90A-4CE6-9913-24D7FD5B67CA}" sibTransId="{F5ED846E-FD05-4611-8F72-4C10E9F5688B}"/>
    <dgm:cxn modelId="{AE7C01F6-AB43-4B64-B7FE-4526571DD33B}" type="presOf" srcId="{B160DE94-70D9-42A3-9F91-85FBCE801E30}" destId="{49FBACDF-B415-4828-B571-0A524ECDC5DC}" srcOrd="0" destOrd="0" presId="urn:microsoft.com/office/officeart/2018/2/layout/IconLabelList"/>
    <dgm:cxn modelId="{AA3E69C0-5607-45E9-A44B-54104465979B}" type="presParOf" srcId="{49FBACDF-B415-4828-B571-0A524ECDC5DC}" destId="{49487E33-ECEB-47C4-9827-495C5C6A4D81}" srcOrd="0" destOrd="0" presId="urn:microsoft.com/office/officeart/2018/2/layout/IconLabelList"/>
    <dgm:cxn modelId="{ADCF27E1-9F60-4CA1-90F5-4D7AA25EBEF6}" type="presParOf" srcId="{49487E33-ECEB-47C4-9827-495C5C6A4D81}" destId="{28C5A702-8E69-42C5-9AE6-36494C219D1C}" srcOrd="0" destOrd="0" presId="urn:microsoft.com/office/officeart/2018/2/layout/IconLabelList"/>
    <dgm:cxn modelId="{3968F302-462C-4B8D-BBA5-DD3AD8EE826F}" type="presParOf" srcId="{49487E33-ECEB-47C4-9827-495C5C6A4D81}" destId="{BBC822AA-F919-4F67-A56A-356D6B7C9D1C}" srcOrd="1" destOrd="0" presId="urn:microsoft.com/office/officeart/2018/2/layout/IconLabelList"/>
    <dgm:cxn modelId="{064D6101-8657-4B33-A8D2-54F7CAD191FB}" type="presParOf" srcId="{49487E33-ECEB-47C4-9827-495C5C6A4D81}" destId="{9FB35B84-F422-43D3-8E3A-FA6054F5D1DF}" srcOrd="2" destOrd="0" presId="urn:microsoft.com/office/officeart/2018/2/layout/IconLabelList"/>
    <dgm:cxn modelId="{3CEE1BD0-7009-4F9E-BF8A-6FD49BB5D411}" type="presParOf" srcId="{49FBACDF-B415-4828-B571-0A524ECDC5DC}" destId="{4C282972-7B4D-4217-9A35-61F23AB55EB4}" srcOrd="1" destOrd="0" presId="urn:microsoft.com/office/officeart/2018/2/layout/IconLabelList"/>
    <dgm:cxn modelId="{D214645F-2C91-4C64-8502-40A68597D1A3}" type="presParOf" srcId="{49FBACDF-B415-4828-B571-0A524ECDC5DC}" destId="{2A779C20-C949-47FC-B9D6-2B0480229C33}" srcOrd="2" destOrd="0" presId="urn:microsoft.com/office/officeart/2018/2/layout/IconLabelList"/>
    <dgm:cxn modelId="{FDC4D6F4-7C80-4B8A-8D17-2D59813AB975}" type="presParOf" srcId="{2A779C20-C949-47FC-B9D6-2B0480229C33}" destId="{3BAA9C0B-2973-40E9-8902-705FFC83109A}" srcOrd="0" destOrd="0" presId="urn:microsoft.com/office/officeart/2018/2/layout/IconLabelList"/>
    <dgm:cxn modelId="{33CFD6CD-B128-4C5B-A4B1-621BEC3D4418}" type="presParOf" srcId="{2A779C20-C949-47FC-B9D6-2B0480229C33}" destId="{67A95867-4F53-4235-AF04-79747D5E477D}" srcOrd="1" destOrd="0" presId="urn:microsoft.com/office/officeart/2018/2/layout/IconLabelList"/>
    <dgm:cxn modelId="{E4D3B126-8326-45BF-B35C-BA40FE85CA9E}" type="presParOf" srcId="{2A779C20-C949-47FC-B9D6-2B0480229C33}" destId="{4054E4CB-2B49-4E2A-BD93-E6951BE956B2}" srcOrd="2" destOrd="0" presId="urn:microsoft.com/office/officeart/2018/2/layout/IconLabelList"/>
    <dgm:cxn modelId="{F748D48B-0B5C-45C0-97DC-FEFE520CE2F2}" type="presParOf" srcId="{49FBACDF-B415-4828-B571-0A524ECDC5DC}" destId="{44425C89-D687-418D-8138-589C2537D37A}" srcOrd="3" destOrd="0" presId="urn:microsoft.com/office/officeart/2018/2/layout/IconLabelList"/>
    <dgm:cxn modelId="{EC96342F-F5CB-4BDA-8029-2634E76380DD}" type="presParOf" srcId="{49FBACDF-B415-4828-B571-0A524ECDC5DC}" destId="{AFAB737F-84EB-4139-AF1F-D54927E8EC51}" srcOrd="4" destOrd="0" presId="urn:microsoft.com/office/officeart/2018/2/layout/IconLabelList"/>
    <dgm:cxn modelId="{3D24A070-8F68-4546-9B21-ACEE3B2CEBD8}" type="presParOf" srcId="{AFAB737F-84EB-4139-AF1F-D54927E8EC51}" destId="{A044F68D-5BFF-4524-9C79-F6703CA20537}" srcOrd="0" destOrd="0" presId="urn:microsoft.com/office/officeart/2018/2/layout/IconLabelList"/>
    <dgm:cxn modelId="{CAEBC90A-7297-4606-A2AC-D711AAAC97E8}" type="presParOf" srcId="{AFAB737F-84EB-4139-AF1F-D54927E8EC51}" destId="{F3AA682C-1E07-43AF-ABC2-0D7F7E974CD1}" srcOrd="1" destOrd="0" presId="urn:microsoft.com/office/officeart/2018/2/layout/IconLabelList"/>
    <dgm:cxn modelId="{D2B2DF9D-9BA1-4802-9EC9-85E8B54D3C77}" type="presParOf" srcId="{AFAB737F-84EB-4139-AF1F-D54927E8EC51}" destId="{F01E7CD5-D35E-4286-978D-98DDD0CA908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E8FDFF-59EE-4CF2-8748-1D63311D4C9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3E2431A-415E-4F4D-B90E-73B4CB4AB8A3}">
      <dgm:prSet/>
      <dgm:spPr/>
      <dgm:t>
        <a:bodyPr/>
        <a:lstStyle/>
        <a:p>
          <a:r>
            <a:rPr lang="en-US" b="0" i="0" baseline="0" dirty="0"/>
            <a:t>Taking care of audience’s needs/pain points</a:t>
          </a:r>
          <a:endParaRPr lang="en-US" dirty="0"/>
        </a:p>
      </dgm:t>
    </dgm:pt>
    <dgm:pt modelId="{0F3B61A9-09EA-48DA-92AD-5CA3C66EAF56}" type="parTrans" cxnId="{9101C1C7-4223-4A26-8E2C-822B22F82323}">
      <dgm:prSet/>
      <dgm:spPr/>
      <dgm:t>
        <a:bodyPr/>
        <a:lstStyle/>
        <a:p>
          <a:endParaRPr lang="en-US"/>
        </a:p>
      </dgm:t>
    </dgm:pt>
    <dgm:pt modelId="{9CE476FA-33F0-4A5D-B5C1-D84AA88A6B0B}" type="sibTrans" cxnId="{9101C1C7-4223-4A26-8E2C-822B22F82323}">
      <dgm:prSet/>
      <dgm:spPr/>
      <dgm:t>
        <a:bodyPr/>
        <a:lstStyle/>
        <a:p>
          <a:endParaRPr lang="en-US"/>
        </a:p>
      </dgm:t>
    </dgm:pt>
    <dgm:pt modelId="{364D6587-076C-4338-905D-FE492A90A480}">
      <dgm:prSet/>
      <dgm:spPr/>
      <dgm:t>
        <a:bodyPr/>
        <a:lstStyle/>
        <a:p>
          <a:r>
            <a:rPr lang="en-US" b="0" i="0" baseline="0"/>
            <a:t>Education, information and provision of actionable insights </a:t>
          </a:r>
          <a:endParaRPr lang="en-US"/>
        </a:p>
      </dgm:t>
    </dgm:pt>
    <dgm:pt modelId="{BEB9E504-2261-4ABF-BE48-0ECAF08282F8}" type="parTrans" cxnId="{81EEB9C2-2D4F-4CB2-8F06-12DDEC8361CC}">
      <dgm:prSet/>
      <dgm:spPr/>
      <dgm:t>
        <a:bodyPr/>
        <a:lstStyle/>
        <a:p>
          <a:endParaRPr lang="en-US"/>
        </a:p>
      </dgm:t>
    </dgm:pt>
    <dgm:pt modelId="{B4603B6B-983E-43ED-8D10-225CD7594624}" type="sibTrans" cxnId="{81EEB9C2-2D4F-4CB2-8F06-12DDEC8361CC}">
      <dgm:prSet/>
      <dgm:spPr/>
      <dgm:t>
        <a:bodyPr/>
        <a:lstStyle/>
        <a:p>
          <a:endParaRPr lang="en-US"/>
        </a:p>
      </dgm:t>
    </dgm:pt>
    <dgm:pt modelId="{324DFD23-B420-47AE-8D36-EF122988400D}">
      <dgm:prSet/>
      <dgm:spPr/>
      <dgm:t>
        <a:bodyPr/>
        <a:lstStyle/>
        <a:p>
          <a:r>
            <a:rPr lang="en-US" b="0" i="0" baseline="0"/>
            <a:t>Feedback encouragement and adaptation</a:t>
          </a:r>
          <a:endParaRPr lang="en-US"/>
        </a:p>
      </dgm:t>
    </dgm:pt>
    <dgm:pt modelId="{5753FD2E-8AFE-460B-A788-B1001B8DE293}" type="parTrans" cxnId="{E5ECBC8E-B124-436B-8840-D2EF26F52416}">
      <dgm:prSet/>
      <dgm:spPr/>
      <dgm:t>
        <a:bodyPr/>
        <a:lstStyle/>
        <a:p>
          <a:endParaRPr lang="en-US"/>
        </a:p>
      </dgm:t>
    </dgm:pt>
    <dgm:pt modelId="{21176270-7AEE-42D7-9022-AD351C3A4155}" type="sibTrans" cxnId="{E5ECBC8E-B124-436B-8840-D2EF26F52416}">
      <dgm:prSet/>
      <dgm:spPr/>
      <dgm:t>
        <a:bodyPr/>
        <a:lstStyle/>
        <a:p>
          <a:endParaRPr lang="en-US"/>
        </a:p>
      </dgm:t>
    </dgm:pt>
    <dgm:pt modelId="{0FF138FD-E98B-476B-8037-36346D8CFB0B}" type="pres">
      <dgm:prSet presAssocID="{8DE8FDFF-59EE-4CF2-8748-1D63311D4C97}" presName="root" presStyleCnt="0">
        <dgm:presLayoutVars>
          <dgm:dir/>
          <dgm:resizeHandles val="exact"/>
        </dgm:presLayoutVars>
      </dgm:prSet>
      <dgm:spPr/>
    </dgm:pt>
    <dgm:pt modelId="{573BFB9B-20F3-49BC-9CAF-88414B044E54}" type="pres">
      <dgm:prSet presAssocID="{53E2431A-415E-4F4D-B90E-73B4CB4AB8A3}" presName="compNode" presStyleCnt="0"/>
      <dgm:spPr/>
    </dgm:pt>
    <dgm:pt modelId="{B1FF11C5-7FFA-4329-83E9-A9A77255561E}" type="pres">
      <dgm:prSet presAssocID="{53E2431A-415E-4F4D-B90E-73B4CB4AB8A3}" presName="bgRect" presStyleLbl="bgShp" presStyleIdx="0" presStyleCnt="3"/>
      <dgm:spPr/>
    </dgm:pt>
    <dgm:pt modelId="{3AEACA75-2F98-475C-B935-0EC28DFAF68A}" type="pres">
      <dgm:prSet presAssocID="{53E2431A-415E-4F4D-B90E-73B4CB4AB8A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ama"/>
        </a:ext>
      </dgm:extLst>
    </dgm:pt>
    <dgm:pt modelId="{AADC1DC9-7506-4413-A70C-0AEAF3893DD6}" type="pres">
      <dgm:prSet presAssocID="{53E2431A-415E-4F4D-B90E-73B4CB4AB8A3}" presName="spaceRect" presStyleCnt="0"/>
      <dgm:spPr/>
    </dgm:pt>
    <dgm:pt modelId="{A76E4ED3-802F-4BBA-ABEB-292829DA94B5}" type="pres">
      <dgm:prSet presAssocID="{53E2431A-415E-4F4D-B90E-73B4CB4AB8A3}" presName="parTx" presStyleLbl="revTx" presStyleIdx="0" presStyleCnt="3">
        <dgm:presLayoutVars>
          <dgm:chMax val="0"/>
          <dgm:chPref val="0"/>
        </dgm:presLayoutVars>
      </dgm:prSet>
      <dgm:spPr/>
    </dgm:pt>
    <dgm:pt modelId="{0BC291EA-F125-4EE1-BD84-4080D2BBFF9B}" type="pres">
      <dgm:prSet presAssocID="{9CE476FA-33F0-4A5D-B5C1-D84AA88A6B0B}" presName="sibTrans" presStyleCnt="0"/>
      <dgm:spPr/>
    </dgm:pt>
    <dgm:pt modelId="{62CF5CA6-E376-4F49-A91C-0848DDBB4063}" type="pres">
      <dgm:prSet presAssocID="{364D6587-076C-4338-905D-FE492A90A480}" presName="compNode" presStyleCnt="0"/>
      <dgm:spPr/>
    </dgm:pt>
    <dgm:pt modelId="{163ADD52-3350-4977-9BC5-813C5D4FE35C}" type="pres">
      <dgm:prSet presAssocID="{364D6587-076C-4338-905D-FE492A90A480}" presName="bgRect" presStyleLbl="bgShp" presStyleIdx="1" presStyleCnt="3"/>
      <dgm:spPr/>
    </dgm:pt>
    <dgm:pt modelId="{0AD75509-E68F-41BB-B36E-6712862A7897}" type="pres">
      <dgm:prSet presAssocID="{364D6587-076C-4338-905D-FE492A90A48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59FCCF70-CAA1-472D-A783-D56C54AF1FBA}" type="pres">
      <dgm:prSet presAssocID="{364D6587-076C-4338-905D-FE492A90A480}" presName="spaceRect" presStyleCnt="0"/>
      <dgm:spPr/>
    </dgm:pt>
    <dgm:pt modelId="{AD88AD51-D205-4C2B-9307-47FF82D4222B}" type="pres">
      <dgm:prSet presAssocID="{364D6587-076C-4338-905D-FE492A90A480}" presName="parTx" presStyleLbl="revTx" presStyleIdx="1" presStyleCnt="3">
        <dgm:presLayoutVars>
          <dgm:chMax val="0"/>
          <dgm:chPref val="0"/>
        </dgm:presLayoutVars>
      </dgm:prSet>
      <dgm:spPr/>
    </dgm:pt>
    <dgm:pt modelId="{495E92CC-3734-4EEE-89E2-441775DFDD55}" type="pres">
      <dgm:prSet presAssocID="{B4603B6B-983E-43ED-8D10-225CD7594624}" presName="sibTrans" presStyleCnt="0"/>
      <dgm:spPr/>
    </dgm:pt>
    <dgm:pt modelId="{6F0D96BD-24A9-49C8-9628-852AB03F606E}" type="pres">
      <dgm:prSet presAssocID="{324DFD23-B420-47AE-8D36-EF122988400D}" presName="compNode" presStyleCnt="0"/>
      <dgm:spPr/>
    </dgm:pt>
    <dgm:pt modelId="{62217BDC-1A24-4D20-8B59-889E94210FE0}" type="pres">
      <dgm:prSet presAssocID="{324DFD23-B420-47AE-8D36-EF122988400D}" presName="bgRect" presStyleLbl="bgShp" presStyleIdx="2" presStyleCnt="3"/>
      <dgm:spPr/>
    </dgm:pt>
    <dgm:pt modelId="{6EAC2883-51F6-40AD-ACD8-8A88366F0C30}" type="pres">
      <dgm:prSet presAssocID="{324DFD23-B420-47AE-8D36-EF12298840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umbs Up Sign"/>
        </a:ext>
      </dgm:extLst>
    </dgm:pt>
    <dgm:pt modelId="{4E0914C7-9E19-4CAF-894B-C064B6577A5C}" type="pres">
      <dgm:prSet presAssocID="{324DFD23-B420-47AE-8D36-EF122988400D}" presName="spaceRect" presStyleCnt="0"/>
      <dgm:spPr/>
    </dgm:pt>
    <dgm:pt modelId="{E7A26884-7299-4E03-8D8B-D543E59BC364}" type="pres">
      <dgm:prSet presAssocID="{324DFD23-B420-47AE-8D36-EF122988400D}" presName="parTx" presStyleLbl="revTx" presStyleIdx="2" presStyleCnt="3">
        <dgm:presLayoutVars>
          <dgm:chMax val="0"/>
          <dgm:chPref val="0"/>
        </dgm:presLayoutVars>
      </dgm:prSet>
      <dgm:spPr/>
    </dgm:pt>
  </dgm:ptLst>
  <dgm:cxnLst>
    <dgm:cxn modelId="{DDB01619-FE9F-41EB-97FA-960FED774DF4}" type="presOf" srcId="{53E2431A-415E-4F4D-B90E-73B4CB4AB8A3}" destId="{A76E4ED3-802F-4BBA-ABEB-292829DA94B5}" srcOrd="0" destOrd="0" presId="urn:microsoft.com/office/officeart/2018/2/layout/IconVerticalSolidList"/>
    <dgm:cxn modelId="{E2E9F72B-EA27-4A64-BB56-C5D7C3475A4D}" type="presOf" srcId="{8DE8FDFF-59EE-4CF2-8748-1D63311D4C97}" destId="{0FF138FD-E98B-476B-8037-36346D8CFB0B}" srcOrd="0" destOrd="0" presId="urn:microsoft.com/office/officeart/2018/2/layout/IconVerticalSolidList"/>
    <dgm:cxn modelId="{B7BAE065-1A27-4F64-A768-1417E249D7EB}" type="presOf" srcId="{364D6587-076C-4338-905D-FE492A90A480}" destId="{AD88AD51-D205-4C2B-9307-47FF82D4222B}" srcOrd="0" destOrd="0" presId="urn:microsoft.com/office/officeart/2018/2/layout/IconVerticalSolidList"/>
    <dgm:cxn modelId="{9D2E9789-9ECB-4913-B13D-FC84B45C7CE9}" type="presOf" srcId="{324DFD23-B420-47AE-8D36-EF122988400D}" destId="{E7A26884-7299-4E03-8D8B-D543E59BC364}" srcOrd="0" destOrd="0" presId="urn:microsoft.com/office/officeart/2018/2/layout/IconVerticalSolidList"/>
    <dgm:cxn modelId="{E5ECBC8E-B124-436B-8840-D2EF26F52416}" srcId="{8DE8FDFF-59EE-4CF2-8748-1D63311D4C97}" destId="{324DFD23-B420-47AE-8D36-EF122988400D}" srcOrd="2" destOrd="0" parTransId="{5753FD2E-8AFE-460B-A788-B1001B8DE293}" sibTransId="{21176270-7AEE-42D7-9022-AD351C3A4155}"/>
    <dgm:cxn modelId="{81EEB9C2-2D4F-4CB2-8F06-12DDEC8361CC}" srcId="{8DE8FDFF-59EE-4CF2-8748-1D63311D4C97}" destId="{364D6587-076C-4338-905D-FE492A90A480}" srcOrd="1" destOrd="0" parTransId="{BEB9E504-2261-4ABF-BE48-0ECAF08282F8}" sibTransId="{B4603B6B-983E-43ED-8D10-225CD7594624}"/>
    <dgm:cxn modelId="{9101C1C7-4223-4A26-8E2C-822B22F82323}" srcId="{8DE8FDFF-59EE-4CF2-8748-1D63311D4C97}" destId="{53E2431A-415E-4F4D-B90E-73B4CB4AB8A3}" srcOrd="0" destOrd="0" parTransId="{0F3B61A9-09EA-48DA-92AD-5CA3C66EAF56}" sibTransId="{9CE476FA-33F0-4A5D-B5C1-D84AA88A6B0B}"/>
    <dgm:cxn modelId="{30D9A9DB-C2A8-4CB2-8FBF-54C09F80CED1}" type="presParOf" srcId="{0FF138FD-E98B-476B-8037-36346D8CFB0B}" destId="{573BFB9B-20F3-49BC-9CAF-88414B044E54}" srcOrd="0" destOrd="0" presId="urn:microsoft.com/office/officeart/2018/2/layout/IconVerticalSolidList"/>
    <dgm:cxn modelId="{EF775F00-D055-4DF5-AD6A-1BF57C377C86}" type="presParOf" srcId="{573BFB9B-20F3-49BC-9CAF-88414B044E54}" destId="{B1FF11C5-7FFA-4329-83E9-A9A77255561E}" srcOrd="0" destOrd="0" presId="urn:microsoft.com/office/officeart/2018/2/layout/IconVerticalSolidList"/>
    <dgm:cxn modelId="{A0BA68FF-D7C7-43F2-A673-C89FD2E06571}" type="presParOf" srcId="{573BFB9B-20F3-49BC-9CAF-88414B044E54}" destId="{3AEACA75-2F98-475C-B935-0EC28DFAF68A}" srcOrd="1" destOrd="0" presId="urn:microsoft.com/office/officeart/2018/2/layout/IconVerticalSolidList"/>
    <dgm:cxn modelId="{A8371FCB-5861-4819-B038-3744D2265949}" type="presParOf" srcId="{573BFB9B-20F3-49BC-9CAF-88414B044E54}" destId="{AADC1DC9-7506-4413-A70C-0AEAF3893DD6}" srcOrd="2" destOrd="0" presId="urn:microsoft.com/office/officeart/2018/2/layout/IconVerticalSolidList"/>
    <dgm:cxn modelId="{09679881-AE76-47DB-BDCB-FB7E21F0E14C}" type="presParOf" srcId="{573BFB9B-20F3-49BC-9CAF-88414B044E54}" destId="{A76E4ED3-802F-4BBA-ABEB-292829DA94B5}" srcOrd="3" destOrd="0" presId="urn:microsoft.com/office/officeart/2018/2/layout/IconVerticalSolidList"/>
    <dgm:cxn modelId="{81E04F58-551D-4223-A056-2C99532A10DE}" type="presParOf" srcId="{0FF138FD-E98B-476B-8037-36346D8CFB0B}" destId="{0BC291EA-F125-4EE1-BD84-4080D2BBFF9B}" srcOrd="1" destOrd="0" presId="urn:microsoft.com/office/officeart/2018/2/layout/IconVerticalSolidList"/>
    <dgm:cxn modelId="{43F3D224-0FA5-4961-BB4C-1032CA2A7501}" type="presParOf" srcId="{0FF138FD-E98B-476B-8037-36346D8CFB0B}" destId="{62CF5CA6-E376-4F49-A91C-0848DDBB4063}" srcOrd="2" destOrd="0" presId="urn:microsoft.com/office/officeart/2018/2/layout/IconVerticalSolidList"/>
    <dgm:cxn modelId="{A5C738CF-D42B-43AB-953C-66AF2A736D21}" type="presParOf" srcId="{62CF5CA6-E376-4F49-A91C-0848DDBB4063}" destId="{163ADD52-3350-4977-9BC5-813C5D4FE35C}" srcOrd="0" destOrd="0" presId="urn:microsoft.com/office/officeart/2018/2/layout/IconVerticalSolidList"/>
    <dgm:cxn modelId="{004686B7-CA5B-4235-AAE0-7B65EA13FE6C}" type="presParOf" srcId="{62CF5CA6-E376-4F49-A91C-0848DDBB4063}" destId="{0AD75509-E68F-41BB-B36E-6712862A7897}" srcOrd="1" destOrd="0" presId="urn:microsoft.com/office/officeart/2018/2/layout/IconVerticalSolidList"/>
    <dgm:cxn modelId="{CC54877A-1F69-4EDE-BBC3-1699C0541DBD}" type="presParOf" srcId="{62CF5CA6-E376-4F49-A91C-0848DDBB4063}" destId="{59FCCF70-CAA1-472D-A783-D56C54AF1FBA}" srcOrd="2" destOrd="0" presId="urn:microsoft.com/office/officeart/2018/2/layout/IconVerticalSolidList"/>
    <dgm:cxn modelId="{A0DD7F58-3F16-4D1C-BBE5-D58650D57A5A}" type="presParOf" srcId="{62CF5CA6-E376-4F49-A91C-0848DDBB4063}" destId="{AD88AD51-D205-4C2B-9307-47FF82D4222B}" srcOrd="3" destOrd="0" presId="urn:microsoft.com/office/officeart/2018/2/layout/IconVerticalSolidList"/>
    <dgm:cxn modelId="{76DE675B-F4AF-4DAB-BB8D-0FA95FBCB95A}" type="presParOf" srcId="{0FF138FD-E98B-476B-8037-36346D8CFB0B}" destId="{495E92CC-3734-4EEE-89E2-441775DFDD55}" srcOrd="3" destOrd="0" presId="urn:microsoft.com/office/officeart/2018/2/layout/IconVerticalSolidList"/>
    <dgm:cxn modelId="{008DD097-3824-46F3-947E-BE98ECAD1E6D}" type="presParOf" srcId="{0FF138FD-E98B-476B-8037-36346D8CFB0B}" destId="{6F0D96BD-24A9-49C8-9628-852AB03F606E}" srcOrd="4" destOrd="0" presId="urn:microsoft.com/office/officeart/2018/2/layout/IconVerticalSolidList"/>
    <dgm:cxn modelId="{B52E8FE8-E555-4017-8380-F300DA518D09}" type="presParOf" srcId="{6F0D96BD-24A9-49C8-9628-852AB03F606E}" destId="{62217BDC-1A24-4D20-8B59-889E94210FE0}" srcOrd="0" destOrd="0" presId="urn:microsoft.com/office/officeart/2018/2/layout/IconVerticalSolidList"/>
    <dgm:cxn modelId="{CA1F0FAD-CD56-4500-B36C-F22C3E8FED0B}" type="presParOf" srcId="{6F0D96BD-24A9-49C8-9628-852AB03F606E}" destId="{6EAC2883-51F6-40AD-ACD8-8A88366F0C30}" srcOrd="1" destOrd="0" presId="urn:microsoft.com/office/officeart/2018/2/layout/IconVerticalSolidList"/>
    <dgm:cxn modelId="{BC248E2A-767A-431C-9D02-6E63A61D8862}" type="presParOf" srcId="{6F0D96BD-24A9-49C8-9628-852AB03F606E}" destId="{4E0914C7-9E19-4CAF-894B-C064B6577A5C}" srcOrd="2" destOrd="0" presId="urn:microsoft.com/office/officeart/2018/2/layout/IconVerticalSolidList"/>
    <dgm:cxn modelId="{04639F85-B7C9-4EE2-B198-5A9E64E12C8A}" type="presParOf" srcId="{6F0D96BD-24A9-49C8-9628-852AB03F606E}" destId="{E7A26884-7299-4E03-8D8B-D543E59BC36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0855F6-BD58-450A-AD78-E54EF136F4EA}" type="doc">
      <dgm:prSet loTypeId="urn:microsoft.com/office/officeart/2005/8/layout/bProcess2" loCatId="process" qsTypeId="urn:microsoft.com/office/officeart/2005/8/quickstyle/simple1" qsCatId="simple" csTypeId="urn:microsoft.com/office/officeart/2005/8/colors/colorful2" csCatId="colorful"/>
      <dgm:spPr/>
      <dgm:t>
        <a:bodyPr/>
        <a:lstStyle/>
        <a:p>
          <a:endParaRPr lang="en-US"/>
        </a:p>
      </dgm:t>
    </dgm:pt>
    <dgm:pt modelId="{46E5A0BC-ED80-4E10-9787-F7B0F54E311E}">
      <dgm:prSet/>
      <dgm:spPr/>
      <dgm:t>
        <a:bodyPr/>
        <a:lstStyle/>
        <a:p>
          <a:r>
            <a:rPr lang="en-US" b="0" i="0" baseline="0"/>
            <a:t>Identify your audience</a:t>
          </a:r>
          <a:endParaRPr lang="en-US"/>
        </a:p>
      </dgm:t>
    </dgm:pt>
    <dgm:pt modelId="{27DEDB98-4321-42C3-9849-9CF959356B16}" type="parTrans" cxnId="{EE3BAFF2-2834-4B65-AD4E-DC089D9E0C86}">
      <dgm:prSet/>
      <dgm:spPr/>
      <dgm:t>
        <a:bodyPr/>
        <a:lstStyle/>
        <a:p>
          <a:endParaRPr lang="en-US"/>
        </a:p>
      </dgm:t>
    </dgm:pt>
    <dgm:pt modelId="{D4B075D9-2EFC-4771-B242-41D04296BFCD}" type="sibTrans" cxnId="{EE3BAFF2-2834-4B65-AD4E-DC089D9E0C86}">
      <dgm:prSet/>
      <dgm:spPr/>
      <dgm:t>
        <a:bodyPr/>
        <a:lstStyle/>
        <a:p>
          <a:endParaRPr lang="en-US"/>
        </a:p>
      </dgm:t>
    </dgm:pt>
    <dgm:pt modelId="{1B95B5A3-CA64-4C89-9A4E-17D2AA332082}">
      <dgm:prSet/>
      <dgm:spPr/>
      <dgm:t>
        <a:bodyPr/>
        <a:lstStyle/>
        <a:p>
          <a:r>
            <a:rPr lang="en-US" b="0" i="0" baseline="0"/>
            <a:t>Online presence – website, LinkedIn, professional networks</a:t>
          </a:r>
          <a:endParaRPr lang="en-US"/>
        </a:p>
      </dgm:t>
    </dgm:pt>
    <dgm:pt modelId="{CF7787AB-AC39-41B7-BBDD-3593774E90F4}" type="parTrans" cxnId="{E1E7484D-2767-48B4-95CA-3DCCE91D04E6}">
      <dgm:prSet/>
      <dgm:spPr/>
      <dgm:t>
        <a:bodyPr/>
        <a:lstStyle/>
        <a:p>
          <a:endParaRPr lang="en-US"/>
        </a:p>
      </dgm:t>
    </dgm:pt>
    <dgm:pt modelId="{1383589E-23EA-4087-A6ED-82AB4057F242}" type="sibTrans" cxnId="{E1E7484D-2767-48B4-95CA-3DCCE91D04E6}">
      <dgm:prSet/>
      <dgm:spPr/>
      <dgm:t>
        <a:bodyPr/>
        <a:lstStyle/>
        <a:p>
          <a:endParaRPr lang="en-US"/>
        </a:p>
      </dgm:t>
    </dgm:pt>
    <dgm:pt modelId="{265DA9C9-203B-45BA-8D7F-108A7EC4CD9F}" type="pres">
      <dgm:prSet presAssocID="{2B0855F6-BD58-450A-AD78-E54EF136F4EA}" presName="diagram" presStyleCnt="0">
        <dgm:presLayoutVars>
          <dgm:dir/>
          <dgm:resizeHandles/>
        </dgm:presLayoutVars>
      </dgm:prSet>
      <dgm:spPr/>
    </dgm:pt>
    <dgm:pt modelId="{42F36170-4C13-4212-98A2-BB4CD0B5B5E2}" type="pres">
      <dgm:prSet presAssocID="{46E5A0BC-ED80-4E10-9787-F7B0F54E311E}" presName="firstNode" presStyleLbl="node1" presStyleIdx="0" presStyleCnt="2">
        <dgm:presLayoutVars>
          <dgm:bulletEnabled val="1"/>
        </dgm:presLayoutVars>
      </dgm:prSet>
      <dgm:spPr/>
    </dgm:pt>
    <dgm:pt modelId="{5E4D4E84-632C-4ECE-93D1-61E6A84CDBF4}" type="pres">
      <dgm:prSet presAssocID="{D4B075D9-2EFC-4771-B242-41D04296BFCD}" presName="sibTrans" presStyleLbl="sibTrans2D1" presStyleIdx="0" presStyleCnt="1"/>
      <dgm:spPr/>
    </dgm:pt>
    <dgm:pt modelId="{33DE7369-C158-4A4E-BDE0-88B5F73BE5FA}" type="pres">
      <dgm:prSet presAssocID="{1B95B5A3-CA64-4C89-9A4E-17D2AA332082}" presName="lastNode" presStyleLbl="node1" presStyleIdx="1" presStyleCnt="2">
        <dgm:presLayoutVars>
          <dgm:bulletEnabled val="1"/>
        </dgm:presLayoutVars>
      </dgm:prSet>
      <dgm:spPr/>
    </dgm:pt>
  </dgm:ptLst>
  <dgm:cxnLst>
    <dgm:cxn modelId="{1481D314-552E-4D58-A70C-0532DEA5E7F1}" type="presOf" srcId="{1B95B5A3-CA64-4C89-9A4E-17D2AA332082}" destId="{33DE7369-C158-4A4E-BDE0-88B5F73BE5FA}" srcOrd="0" destOrd="0" presId="urn:microsoft.com/office/officeart/2005/8/layout/bProcess2"/>
    <dgm:cxn modelId="{509F791C-C5BF-4091-BB15-15FF335BAB57}" type="presOf" srcId="{46E5A0BC-ED80-4E10-9787-F7B0F54E311E}" destId="{42F36170-4C13-4212-98A2-BB4CD0B5B5E2}" srcOrd="0" destOrd="0" presId="urn:microsoft.com/office/officeart/2005/8/layout/bProcess2"/>
    <dgm:cxn modelId="{E1E7484D-2767-48B4-95CA-3DCCE91D04E6}" srcId="{2B0855F6-BD58-450A-AD78-E54EF136F4EA}" destId="{1B95B5A3-CA64-4C89-9A4E-17D2AA332082}" srcOrd="1" destOrd="0" parTransId="{CF7787AB-AC39-41B7-BBDD-3593774E90F4}" sibTransId="{1383589E-23EA-4087-A6ED-82AB4057F242}"/>
    <dgm:cxn modelId="{34F71F7A-251F-4F44-8E2C-6662EF85FB59}" type="presOf" srcId="{D4B075D9-2EFC-4771-B242-41D04296BFCD}" destId="{5E4D4E84-632C-4ECE-93D1-61E6A84CDBF4}" srcOrd="0" destOrd="0" presId="urn:microsoft.com/office/officeart/2005/8/layout/bProcess2"/>
    <dgm:cxn modelId="{DF4899BA-675C-492C-8DB5-11977147963D}" type="presOf" srcId="{2B0855F6-BD58-450A-AD78-E54EF136F4EA}" destId="{265DA9C9-203B-45BA-8D7F-108A7EC4CD9F}" srcOrd="0" destOrd="0" presId="urn:microsoft.com/office/officeart/2005/8/layout/bProcess2"/>
    <dgm:cxn modelId="{EE3BAFF2-2834-4B65-AD4E-DC089D9E0C86}" srcId="{2B0855F6-BD58-450A-AD78-E54EF136F4EA}" destId="{46E5A0BC-ED80-4E10-9787-F7B0F54E311E}" srcOrd="0" destOrd="0" parTransId="{27DEDB98-4321-42C3-9849-9CF959356B16}" sibTransId="{D4B075D9-2EFC-4771-B242-41D04296BFCD}"/>
    <dgm:cxn modelId="{5944BBB6-0103-4B29-8DBF-1424F4FE583A}" type="presParOf" srcId="{265DA9C9-203B-45BA-8D7F-108A7EC4CD9F}" destId="{42F36170-4C13-4212-98A2-BB4CD0B5B5E2}" srcOrd="0" destOrd="0" presId="urn:microsoft.com/office/officeart/2005/8/layout/bProcess2"/>
    <dgm:cxn modelId="{BF9F488F-9DEF-44FB-B706-02898B6956FB}" type="presParOf" srcId="{265DA9C9-203B-45BA-8D7F-108A7EC4CD9F}" destId="{5E4D4E84-632C-4ECE-93D1-61E6A84CDBF4}" srcOrd="1" destOrd="0" presId="urn:microsoft.com/office/officeart/2005/8/layout/bProcess2"/>
    <dgm:cxn modelId="{CD102F08-15E7-46B1-B44D-05B61DB706A0}" type="presParOf" srcId="{265DA9C9-203B-45BA-8D7F-108A7EC4CD9F}" destId="{33DE7369-C158-4A4E-BDE0-88B5F73BE5FA}"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E035F3-0014-494A-B5BF-7B29869E25E9}"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FCCFD82-8DE2-4EB3-8135-8F7AB8166510}">
      <dgm:prSet/>
      <dgm:spPr/>
      <dgm:t>
        <a:bodyPr/>
        <a:lstStyle/>
        <a:p>
          <a:pPr>
            <a:defRPr cap="all"/>
          </a:pPr>
          <a:r>
            <a:rPr lang="en-US" cap="none" dirty="0"/>
            <a:t>Chris Ducker posited that “your brand is what people say about you when you are not in the room” </a:t>
          </a:r>
        </a:p>
      </dgm:t>
    </dgm:pt>
    <dgm:pt modelId="{B320E1B3-440F-4EEC-A8F4-08357B9C8EA6}" type="parTrans" cxnId="{1F63CE0C-56BB-40CC-89C4-B79CBDA3E959}">
      <dgm:prSet/>
      <dgm:spPr/>
      <dgm:t>
        <a:bodyPr/>
        <a:lstStyle/>
        <a:p>
          <a:endParaRPr lang="en-US"/>
        </a:p>
      </dgm:t>
    </dgm:pt>
    <dgm:pt modelId="{D2D0B881-5346-4F24-B2E3-C2244C56B80F}" type="sibTrans" cxnId="{1F63CE0C-56BB-40CC-89C4-B79CBDA3E959}">
      <dgm:prSet/>
      <dgm:spPr/>
      <dgm:t>
        <a:bodyPr/>
        <a:lstStyle/>
        <a:p>
          <a:endParaRPr lang="en-US"/>
        </a:p>
      </dgm:t>
    </dgm:pt>
    <dgm:pt modelId="{2EA7C619-F533-4A1C-BB38-BB64218730D2}">
      <dgm:prSet/>
      <dgm:spPr/>
      <dgm:t>
        <a:bodyPr/>
        <a:lstStyle/>
        <a:p>
          <a:pPr>
            <a:defRPr cap="all"/>
          </a:pPr>
          <a:r>
            <a:rPr lang="en-US" cap="none" dirty="0"/>
            <a:t>Based on a study conducted in USA, 85% of hiring professionals indicated that employees’ positive online reputation influenced hiring decisions</a:t>
          </a:r>
        </a:p>
      </dgm:t>
    </dgm:pt>
    <dgm:pt modelId="{D078A82A-7B63-4EC1-8593-A31B9607AF97}" type="parTrans" cxnId="{862AE28E-A241-4764-B280-B447DA0224DF}">
      <dgm:prSet/>
      <dgm:spPr/>
      <dgm:t>
        <a:bodyPr/>
        <a:lstStyle/>
        <a:p>
          <a:endParaRPr lang="en-US"/>
        </a:p>
      </dgm:t>
    </dgm:pt>
    <dgm:pt modelId="{6F789AEF-3AE2-4616-AC54-91E284CF9A22}" type="sibTrans" cxnId="{862AE28E-A241-4764-B280-B447DA0224DF}">
      <dgm:prSet/>
      <dgm:spPr/>
      <dgm:t>
        <a:bodyPr/>
        <a:lstStyle/>
        <a:p>
          <a:endParaRPr lang="en-US"/>
        </a:p>
      </dgm:t>
    </dgm:pt>
    <dgm:pt modelId="{E0F48F65-78D1-4C14-9A09-3A233561DBFD}">
      <dgm:prSet/>
      <dgm:spPr/>
      <dgm:t>
        <a:bodyPr/>
        <a:lstStyle/>
        <a:p>
          <a:pPr>
            <a:defRPr cap="all"/>
          </a:pPr>
          <a:r>
            <a:rPr lang="en-US" cap="none" dirty="0"/>
            <a:t>An executive survey in USA, estimates that 44% of their companies' market value is attributable to the reputation of their CEOs </a:t>
          </a:r>
        </a:p>
      </dgm:t>
    </dgm:pt>
    <dgm:pt modelId="{8573F2F8-09CB-4104-BFEB-8E94B91BB849}" type="parTrans" cxnId="{10E03E94-39CD-416C-B855-4EAF1998131B}">
      <dgm:prSet/>
      <dgm:spPr/>
      <dgm:t>
        <a:bodyPr/>
        <a:lstStyle/>
        <a:p>
          <a:endParaRPr lang="en-US"/>
        </a:p>
      </dgm:t>
    </dgm:pt>
    <dgm:pt modelId="{F7FFCD29-12BC-4544-A5BB-6DD6321D4C2A}" type="sibTrans" cxnId="{10E03E94-39CD-416C-B855-4EAF1998131B}">
      <dgm:prSet/>
      <dgm:spPr/>
      <dgm:t>
        <a:bodyPr/>
        <a:lstStyle/>
        <a:p>
          <a:endParaRPr lang="en-US"/>
        </a:p>
      </dgm:t>
    </dgm:pt>
    <dgm:pt modelId="{13D5F9C9-33F7-4F5C-86AE-683831472CCB}">
      <dgm:prSet/>
      <dgm:spPr/>
      <dgm:t>
        <a:bodyPr/>
        <a:lstStyle/>
        <a:p>
          <a:pPr>
            <a:defRPr cap="all"/>
          </a:pPr>
          <a:r>
            <a:rPr lang="en-US" cap="none" dirty="0"/>
            <a:t>From the above, we can establish the nexus of personal branding and how it promotes career advancement and business growth</a:t>
          </a:r>
        </a:p>
      </dgm:t>
    </dgm:pt>
    <dgm:pt modelId="{6397EF31-2B7D-4AD0-8339-17ABA2EB223D}" type="parTrans" cxnId="{37D53DE6-FB16-471E-8206-83BD1E3442F9}">
      <dgm:prSet/>
      <dgm:spPr/>
      <dgm:t>
        <a:bodyPr/>
        <a:lstStyle/>
        <a:p>
          <a:endParaRPr lang="en-US"/>
        </a:p>
      </dgm:t>
    </dgm:pt>
    <dgm:pt modelId="{29E4BA93-0301-4F29-B7AD-D33988FE9415}" type="sibTrans" cxnId="{37D53DE6-FB16-471E-8206-83BD1E3442F9}">
      <dgm:prSet/>
      <dgm:spPr/>
      <dgm:t>
        <a:bodyPr/>
        <a:lstStyle/>
        <a:p>
          <a:endParaRPr lang="en-US"/>
        </a:p>
      </dgm:t>
    </dgm:pt>
    <dgm:pt modelId="{67B83CA0-FDCF-444B-A1AC-88F89F1CECE1}" type="pres">
      <dgm:prSet presAssocID="{39E035F3-0014-494A-B5BF-7B29869E25E9}" presName="root" presStyleCnt="0">
        <dgm:presLayoutVars>
          <dgm:dir/>
          <dgm:resizeHandles val="exact"/>
        </dgm:presLayoutVars>
      </dgm:prSet>
      <dgm:spPr/>
    </dgm:pt>
    <dgm:pt modelId="{59017842-9E52-4BD3-A89F-64FDBF79B7DD}" type="pres">
      <dgm:prSet presAssocID="{2FCCFD82-8DE2-4EB3-8135-8F7AB8166510}" presName="compNode" presStyleCnt="0"/>
      <dgm:spPr/>
    </dgm:pt>
    <dgm:pt modelId="{314860C1-1F39-4F1A-A48F-B0E7F317E951}" type="pres">
      <dgm:prSet presAssocID="{2FCCFD82-8DE2-4EB3-8135-8F7AB8166510}" presName="iconBgRect" presStyleLbl="bgShp" presStyleIdx="0" presStyleCnt="4"/>
      <dgm:spPr/>
    </dgm:pt>
    <dgm:pt modelId="{433120D1-68D6-4ADD-97FA-E4520F949131}" type="pres">
      <dgm:prSet presAssocID="{2FCCFD82-8DE2-4EB3-8135-8F7AB816651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74DFD4B3-C7B4-4526-AF52-0C42FEFBCB06}" type="pres">
      <dgm:prSet presAssocID="{2FCCFD82-8DE2-4EB3-8135-8F7AB8166510}" presName="spaceRect" presStyleCnt="0"/>
      <dgm:spPr/>
    </dgm:pt>
    <dgm:pt modelId="{FD400517-9E4E-4CF6-838D-C51DC77CEE89}" type="pres">
      <dgm:prSet presAssocID="{2FCCFD82-8DE2-4EB3-8135-8F7AB8166510}" presName="textRect" presStyleLbl="revTx" presStyleIdx="0" presStyleCnt="4">
        <dgm:presLayoutVars>
          <dgm:chMax val="1"/>
          <dgm:chPref val="1"/>
        </dgm:presLayoutVars>
      </dgm:prSet>
      <dgm:spPr/>
    </dgm:pt>
    <dgm:pt modelId="{3E9C4914-9243-4BF7-AB1B-D88974420BC6}" type="pres">
      <dgm:prSet presAssocID="{D2D0B881-5346-4F24-B2E3-C2244C56B80F}" presName="sibTrans" presStyleCnt="0"/>
      <dgm:spPr/>
    </dgm:pt>
    <dgm:pt modelId="{7BA84040-4C08-4843-B9B5-BC6B0958BA72}" type="pres">
      <dgm:prSet presAssocID="{2EA7C619-F533-4A1C-BB38-BB64218730D2}" presName="compNode" presStyleCnt="0"/>
      <dgm:spPr/>
    </dgm:pt>
    <dgm:pt modelId="{18E3811C-272F-4A8F-8716-2E6805363F69}" type="pres">
      <dgm:prSet presAssocID="{2EA7C619-F533-4A1C-BB38-BB64218730D2}" presName="iconBgRect" presStyleLbl="bgShp" presStyleIdx="1" presStyleCnt="4"/>
      <dgm:spPr/>
    </dgm:pt>
    <dgm:pt modelId="{99B10300-CC25-4EEF-91AB-2C11AA45B738}" type="pres">
      <dgm:prSet presAssocID="{2EA7C619-F533-4A1C-BB38-BB64218730D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189F5798-FC43-4DF0-86A8-80F14830ED25}" type="pres">
      <dgm:prSet presAssocID="{2EA7C619-F533-4A1C-BB38-BB64218730D2}" presName="spaceRect" presStyleCnt="0"/>
      <dgm:spPr/>
    </dgm:pt>
    <dgm:pt modelId="{A28EA679-E828-40A7-8234-788F73D2BC2F}" type="pres">
      <dgm:prSet presAssocID="{2EA7C619-F533-4A1C-BB38-BB64218730D2}" presName="textRect" presStyleLbl="revTx" presStyleIdx="1" presStyleCnt="4">
        <dgm:presLayoutVars>
          <dgm:chMax val="1"/>
          <dgm:chPref val="1"/>
        </dgm:presLayoutVars>
      </dgm:prSet>
      <dgm:spPr/>
    </dgm:pt>
    <dgm:pt modelId="{F8B25DDA-F246-497B-826C-88601294F38D}" type="pres">
      <dgm:prSet presAssocID="{6F789AEF-3AE2-4616-AC54-91E284CF9A22}" presName="sibTrans" presStyleCnt="0"/>
      <dgm:spPr/>
    </dgm:pt>
    <dgm:pt modelId="{42199B7C-5567-4C45-9163-A057021C923C}" type="pres">
      <dgm:prSet presAssocID="{E0F48F65-78D1-4C14-9A09-3A233561DBFD}" presName="compNode" presStyleCnt="0"/>
      <dgm:spPr/>
    </dgm:pt>
    <dgm:pt modelId="{E65CE24E-B127-4EBF-BAE9-75B2F3D361E5}" type="pres">
      <dgm:prSet presAssocID="{E0F48F65-78D1-4C14-9A09-3A233561DBFD}" presName="iconBgRect" presStyleLbl="bgShp" presStyleIdx="2" presStyleCnt="4"/>
      <dgm:spPr/>
    </dgm:pt>
    <dgm:pt modelId="{7BA2289D-7B22-4E8B-BA39-317AB3EBF0C5}" type="pres">
      <dgm:prSet presAssocID="{E0F48F65-78D1-4C14-9A09-3A233561DBF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E5BA481B-4155-4ADB-81E7-A2AF7FABEB42}" type="pres">
      <dgm:prSet presAssocID="{E0F48F65-78D1-4C14-9A09-3A233561DBFD}" presName="spaceRect" presStyleCnt="0"/>
      <dgm:spPr/>
    </dgm:pt>
    <dgm:pt modelId="{DFE5D230-E66E-4C43-A6C7-F8EB29D04B38}" type="pres">
      <dgm:prSet presAssocID="{E0F48F65-78D1-4C14-9A09-3A233561DBFD}" presName="textRect" presStyleLbl="revTx" presStyleIdx="2" presStyleCnt="4">
        <dgm:presLayoutVars>
          <dgm:chMax val="1"/>
          <dgm:chPref val="1"/>
        </dgm:presLayoutVars>
      </dgm:prSet>
      <dgm:spPr/>
    </dgm:pt>
    <dgm:pt modelId="{06F624BD-19EE-4DD5-92D7-335AC5CD9E5A}" type="pres">
      <dgm:prSet presAssocID="{F7FFCD29-12BC-4544-A5BB-6DD6321D4C2A}" presName="sibTrans" presStyleCnt="0"/>
      <dgm:spPr/>
    </dgm:pt>
    <dgm:pt modelId="{10E35767-BF18-4520-A85A-EB26D8C78F7E}" type="pres">
      <dgm:prSet presAssocID="{13D5F9C9-33F7-4F5C-86AE-683831472CCB}" presName="compNode" presStyleCnt="0"/>
      <dgm:spPr/>
    </dgm:pt>
    <dgm:pt modelId="{2401706D-5F52-4013-B96D-B84B64218BB5}" type="pres">
      <dgm:prSet presAssocID="{13D5F9C9-33F7-4F5C-86AE-683831472CCB}" presName="iconBgRect" presStyleLbl="bgShp" presStyleIdx="3" presStyleCnt="4"/>
      <dgm:spPr/>
    </dgm:pt>
    <dgm:pt modelId="{5CA4EAB7-30E6-4DE6-B613-F26A6FAE9406}" type="pres">
      <dgm:prSet presAssocID="{13D5F9C9-33F7-4F5C-86AE-683831472CC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nections"/>
        </a:ext>
      </dgm:extLst>
    </dgm:pt>
    <dgm:pt modelId="{B97F73E6-5E23-4CF2-9659-DF34A023F028}" type="pres">
      <dgm:prSet presAssocID="{13D5F9C9-33F7-4F5C-86AE-683831472CCB}" presName="spaceRect" presStyleCnt="0"/>
      <dgm:spPr/>
    </dgm:pt>
    <dgm:pt modelId="{21CD0E2C-5DCE-4154-87EE-B7DC074FA280}" type="pres">
      <dgm:prSet presAssocID="{13D5F9C9-33F7-4F5C-86AE-683831472CCB}" presName="textRect" presStyleLbl="revTx" presStyleIdx="3" presStyleCnt="4">
        <dgm:presLayoutVars>
          <dgm:chMax val="1"/>
          <dgm:chPref val="1"/>
        </dgm:presLayoutVars>
      </dgm:prSet>
      <dgm:spPr/>
    </dgm:pt>
  </dgm:ptLst>
  <dgm:cxnLst>
    <dgm:cxn modelId="{1F63CE0C-56BB-40CC-89C4-B79CBDA3E959}" srcId="{39E035F3-0014-494A-B5BF-7B29869E25E9}" destId="{2FCCFD82-8DE2-4EB3-8135-8F7AB8166510}" srcOrd="0" destOrd="0" parTransId="{B320E1B3-440F-4EEC-A8F4-08357B9C8EA6}" sibTransId="{D2D0B881-5346-4F24-B2E3-C2244C56B80F}"/>
    <dgm:cxn modelId="{FB1B5135-1E8E-4040-82D1-A1DCE5A541AA}" type="presOf" srcId="{E0F48F65-78D1-4C14-9A09-3A233561DBFD}" destId="{DFE5D230-E66E-4C43-A6C7-F8EB29D04B38}" srcOrd="0" destOrd="0" presId="urn:microsoft.com/office/officeart/2018/5/layout/IconCircleLabelList"/>
    <dgm:cxn modelId="{EB147251-776B-4A05-AE29-3F4389CD5121}" type="presOf" srcId="{39E035F3-0014-494A-B5BF-7B29869E25E9}" destId="{67B83CA0-FDCF-444B-A1AC-88F89F1CECE1}" srcOrd="0" destOrd="0" presId="urn:microsoft.com/office/officeart/2018/5/layout/IconCircleLabelList"/>
    <dgm:cxn modelId="{862AE28E-A241-4764-B280-B447DA0224DF}" srcId="{39E035F3-0014-494A-B5BF-7B29869E25E9}" destId="{2EA7C619-F533-4A1C-BB38-BB64218730D2}" srcOrd="1" destOrd="0" parTransId="{D078A82A-7B63-4EC1-8593-A31B9607AF97}" sibTransId="{6F789AEF-3AE2-4616-AC54-91E284CF9A22}"/>
    <dgm:cxn modelId="{7B67EF90-F5BA-4A9C-9FC1-797BE5893253}" type="presOf" srcId="{2EA7C619-F533-4A1C-BB38-BB64218730D2}" destId="{A28EA679-E828-40A7-8234-788F73D2BC2F}" srcOrd="0" destOrd="0" presId="urn:microsoft.com/office/officeart/2018/5/layout/IconCircleLabelList"/>
    <dgm:cxn modelId="{10E03E94-39CD-416C-B855-4EAF1998131B}" srcId="{39E035F3-0014-494A-B5BF-7B29869E25E9}" destId="{E0F48F65-78D1-4C14-9A09-3A233561DBFD}" srcOrd="2" destOrd="0" parTransId="{8573F2F8-09CB-4104-BFEB-8E94B91BB849}" sibTransId="{F7FFCD29-12BC-4544-A5BB-6DD6321D4C2A}"/>
    <dgm:cxn modelId="{1B4B8FDD-072B-45B4-B861-77EAB7E0B7C2}" type="presOf" srcId="{2FCCFD82-8DE2-4EB3-8135-8F7AB8166510}" destId="{FD400517-9E4E-4CF6-838D-C51DC77CEE89}" srcOrd="0" destOrd="0" presId="urn:microsoft.com/office/officeart/2018/5/layout/IconCircleLabelList"/>
    <dgm:cxn modelId="{37D53DE6-FB16-471E-8206-83BD1E3442F9}" srcId="{39E035F3-0014-494A-B5BF-7B29869E25E9}" destId="{13D5F9C9-33F7-4F5C-86AE-683831472CCB}" srcOrd="3" destOrd="0" parTransId="{6397EF31-2B7D-4AD0-8339-17ABA2EB223D}" sibTransId="{29E4BA93-0301-4F29-B7AD-D33988FE9415}"/>
    <dgm:cxn modelId="{B450BFEE-FAC9-4506-85B3-910FD4F23983}" type="presOf" srcId="{13D5F9C9-33F7-4F5C-86AE-683831472CCB}" destId="{21CD0E2C-5DCE-4154-87EE-B7DC074FA280}" srcOrd="0" destOrd="0" presId="urn:microsoft.com/office/officeart/2018/5/layout/IconCircleLabelList"/>
    <dgm:cxn modelId="{09970F6E-E109-4907-B0DD-A3EFA2795DCE}" type="presParOf" srcId="{67B83CA0-FDCF-444B-A1AC-88F89F1CECE1}" destId="{59017842-9E52-4BD3-A89F-64FDBF79B7DD}" srcOrd="0" destOrd="0" presId="urn:microsoft.com/office/officeart/2018/5/layout/IconCircleLabelList"/>
    <dgm:cxn modelId="{3597C1FF-9F2F-4496-A4E3-666C0379B8E5}" type="presParOf" srcId="{59017842-9E52-4BD3-A89F-64FDBF79B7DD}" destId="{314860C1-1F39-4F1A-A48F-B0E7F317E951}" srcOrd="0" destOrd="0" presId="urn:microsoft.com/office/officeart/2018/5/layout/IconCircleLabelList"/>
    <dgm:cxn modelId="{32D69F01-9707-42B0-A75C-0A6F19CC68C2}" type="presParOf" srcId="{59017842-9E52-4BD3-A89F-64FDBF79B7DD}" destId="{433120D1-68D6-4ADD-97FA-E4520F949131}" srcOrd="1" destOrd="0" presId="urn:microsoft.com/office/officeart/2018/5/layout/IconCircleLabelList"/>
    <dgm:cxn modelId="{EF1ECD51-D136-47E8-80BB-32CD86D9D582}" type="presParOf" srcId="{59017842-9E52-4BD3-A89F-64FDBF79B7DD}" destId="{74DFD4B3-C7B4-4526-AF52-0C42FEFBCB06}" srcOrd="2" destOrd="0" presId="urn:microsoft.com/office/officeart/2018/5/layout/IconCircleLabelList"/>
    <dgm:cxn modelId="{2E92025B-56AC-4A75-A90E-554F0777096A}" type="presParOf" srcId="{59017842-9E52-4BD3-A89F-64FDBF79B7DD}" destId="{FD400517-9E4E-4CF6-838D-C51DC77CEE89}" srcOrd="3" destOrd="0" presId="urn:microsoft.com/office/officeart/2018/5/layout/IconCircleLabelList"/>
    <dgm:cxn modelId="{9BEA88FF-1BFC-4244-9BB7-5D15A43F463F}" type="presParOf" srcId="{67B83CA0-FDCF-444B-A1AC-88F89F1CECE1}" destId="{3E9C4914-9243-4BF7-AB1B-D88974420BC6}" srcOrd="1" destOrd="0" presId="urn:microsoft.com/office/officeart/2018/5/layout/IconCircleLabelList"/>
    <dgm:cxn modelId="{1FA473D2-6733-41DB-901E-480BC41BDE89}" type="presParOf" srcId="{67B83CA0-FDCF-444B-A1AC-88F89F1CECE1}" destId="{7BA84040-4C08-4843-B9B5-BC6B0958BA72}" srcOrd="2" destOrd="0" presId="urn:microsoft.com/office/officeart/2018/5/layout/IconCircleLabelList"/>
    <dgm:cxn modelId="{17FC54F3-FF2F-4D37-BA47-C13BA44F810F}" type="presParOf" srcId="{7BA84040-4C08-4843-B9B5-BC6B0958BA72}" destId="{18E3811C-272F-4A8F-8716-2E6805363F69}" srcOrd="0" destOrd="0" presId="urn:microsoft.com/office/officeart/2018/5/layout/IconCircleLabelList"/>
    <dgm:cxn modelId="{D4C3B501-B057-42F3-82CE-16607844F30A}" type="presParOf" srcId="{7BA84040-4C08-4843-B9B5-BC6B0958BA72}" destId="{99B10300-CC25-4EEF-91AB-2C11AA45B738}" srcOrd="1" destOrd="0" presId="urn:microsoft.com/office/officeart/2018/5/layout/IconCircleLabelList"/>
    <dgm:cxn modelId="{25E9D828-888C-4449-887C-997D1DD8B464}" type="presParOf" srcId="{7BA84040-4C08-4843-B9B5-BC6B0958BA72}" destId="{189F5798-FC43-4DF0-86A8-80F14830ED25}" srcOrd="2" destOrd="0" presId="urn:microsoft.com/office/officeart/2018/5/layout/IconCircleLabelList"/>
    <dgm:cxn modelId="{E11A2D02-7E84-4A42-B6E3-39B45C657A53}" type="presParOf" srcId="{7BA84040-4C08-4843-B9B5-BC6B0958BA72}" destId="{A28EA679-E828-40A7-8234-788F73D2BC2F}" srcOrd="3" destOrd="0" presId="urn:microsoft.com/office/officeart/2018/5/layout/IconCircleLabelList"/>
    <dgm:cxn modelId="{6F762E82-F25A-45FF-91E8-CD624B2F68D3}" type="presParOf" srcId="{67B83CA0-FDCF-444B-A1AC-88F89F1CECE1}" destId="{F8B25DDA-F246-497B-826C-88601294F38D}" srcOrd="3" destOrd="0" presId="urn:microsoft.com/office/officeart/2018/5/layout/IconCircleLabelList"/>
    <dgm:cxn modelId="{0686368A-7732-456A-98CB-1AB9BE1335A8}" type="presParOf" srcId="{67B83CA0-FDCF-444B-A1AC-88F89F1CECE1}" destId="{42199B7C-5567-4C45-9163-A057021C923C}" srcOrd="4" destOrd="0" presId="urn:microsoft.com/office/officeart/2018/5/layout/IconCircleLabelList"/>
    <dgm:cxn modelId="{F4AD478D-C499-46FF-A1E8-BBDB5B1C6776}" type="presParOf" srcId="{42199B7C-5567-4C45-9163-A057021C923C}" destId="{E65CE24E-B127-4EBF-BAE9-75B2F3D361E5}" srcOrd="0" destOrd="0" presId="urn:microsoft.com/office/officeart/2018/5/layout/IconCircleLabelList"/>
    <dgm:cxn modelId="{12F1D50E-92FD-4CA1-9DB5-6E8CEE7D3A34}" type="presParOf" srcId="{42199B7C-5567-4C45-9163-A057021C923C}" destId="{7BA2289D-7B22-4E8B-BA39-317AB3EBF0C5}" srcOrd="1" destOrd="0" presId="urn:microsoft.com/office/officeart/2018/5/layout/IconCircleLabelList"/>
    <dgm:cxn modelId="{21DDE234-0C19-480A-95E2-4196AB76272D}" type="presParOf" srcId="{42199B7C-5567-4C45-9163-A057021C923C}" destId="{E5BA481B-4155-4ADB-81E7-A2AF7FABEB42}" srcOrd="2" destOrd="0" presId="urn:microsoft.com/office/officeart/2018/5/layout/IconCircleLabelList"/>
    <dgm:cxn modelId="{E8A25D23-9EB7-4535-95E8-16BCA8A9F58F}" type="presParOf" srcId="{42199B7C-5567-4C45-9163-A057021C923C}" destId="{DFE5D230-E66E-4C43-A6C7-F8EB29D04B38}" srcOrd="3" destOrd="0" presId="urn:microsoft.com/office/officeart/2018/5/layout/IconCircleLabelList"/>
    <dgm:cxn modelId="{E94E8035-B7E9-436A-8653-2B5918FEDD38}" type="presParOf" srcId="{67B83CA0-FDCF-444B-A1AC-88F89F1CECE1}" destId="{06F624BD-19EE-4DD5-92D7-335AC5CD9E5A}" srcOrd="5" destOrd="0" presId="urn:microsoft.com/office/officeart/2018/5/layout/IconCircleLabelList"/>
    <dgm:cxn modelId="{117BD26A-7861-4B20-AECD-522BDE26B1E1}" type="presParOf" srcId="{67B83CA0-FDCF-444B-A1AC-88F89F1CECE1}" destId="{10E35767-BF18-4520-A85A-EB26D8C78F7E}" srcOrd="6" destOrd="0" presId="urn:microsoft.com/office/officeart/2018/5/layout/IconCircleLabelList"/>
    <dgm:cxn modelId="{7D12B82A-C61F-4CA3-BAA0-357DA715302A}" type="presParOf" srcId="{10E35767-BF18-4520-A85A-EB26D8C78F7E}" destId="{2401706D-5F52-4013-B96D-B84B64218BB5}" srcOrd="0" destOrd="0" presId="urn:microsoft.com/office/officeart/2018/5/layout/IconCircleLabelList"/>
    <dgm:cxn modelId="{1912FB5A-3AD7-41FF-87A0-9B8747FD93F2}" type="presParOf" srcId="{10E35767-BF18-4520-A85A-EB26D8C78F7E}" destId="{5CA4EAB7-30E6-4DE6-B613-F26A6FAE9406}" srcOrd="1" destOrd="0" presId="urn:microsoft.com/office/officeart/2018/5/layout/IconCircleLabelList"/>
    <dgm:cxn modelId="{EC2431DE-8526-48A7-8F5A-D2F99819877D}" type="presParOf" srcId="{10E35767-BF18-4520-A85A-EB26D8C78F7E}" destId="{B97F73E6-5E23-4CF2-9659-DF34A023F028}" srcOrd="2" destOrd="0" presId="urn:microsoft.com/office/officeart/2018/5/layout/IconCircleLabelList"/>
    <dgm:cxn modelId="{5EB3BBB8-7B77-4195-BDD0-D1CE9020CF99}" type="presParOf" srcId="{10E35767-BF18-4520-A85A-EB26D8C78F7E}" destId="{21CD0E2C-5DCE-4154-87EE-B7DC074FA28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BB4F50-121E-433E-94E6-ABBBAB9E115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B3D5B0C-A69E-4645-9AB6-F5659F4F7F18}">
      <dgm:prSet/>
      <dgm:spPr/>
      <dgm:t>
        <a:bodyPr/>
        <a:lstStyle/>
        <a:p>
          <a:r>
            <a:rPr lang="en-US" dirty="0"/>
            <a:t>If your brand is how people perceive you and what they say when you are not in the room, how can you leverage on your personal branding to promote a positive image for career advancement.</a:t>
          </a:r>
        </a:p>
      </dgm:t>
    </dgm:pt>
    <dgm:pt modelId="{F76F733A-3CA9-4F87-87B0-9D614D9FA420}" type="parTrans" cxnId="{7F6424C3-55AF-4EDA-B38C-E60BBBAB6697}">
      <dgm:prSet/>
      <dgm:spPr/>
      <dgm:t>
        <a:bodyPr/>
        <a:lstStyle/>
        <a:p>
          <a:endParaRPr lang="en-US"/>
        </a:p>
      </dgm:t>
    </dgm:pt>
    <dgm:pt modelId="{B210DCD6-2E48-4B71-84FF-9009FBE0059C}" type="sibTrans" cxnId="{7F6424C3-55AF-4EDA-B38C-E60BBBAB6697}">
      <dgm:prSet/>
      <dgm:spPr/>
      <dgm:t>
        <a:bodyPr/>
        <a:lstStyle/>
        <a:p>
          <a:endParaRPr lang="en-US"/>
        </a:p>
      </dgm:t>
    </dgm:pt>
    <dgm:pt modelId="{FA463378-0E8D-400A-95D9-09A2A728F538}">
      <dgm:prSet/>
      <dgm:spPr/>
      <dgm:t>
        <a:bodyPr/>
        <a:lstStyle/>
        <a:p>
          <a:r>
            <a:rPr lang="en-US" dirty="0"/>
            <a:t>In the previous presentation by PKA, he shared experiences on business start-up and growth. Today, we would share experiences as an employee than an employer.</a:t>
          </a:r>
        </a:p>
      </dgm:t>
    </dgm:pt>
    <dgm:pt modelId="{81FB2CFE-2538-42AF-B3E1-E74E14AE5D53}" type="parTrans" cxnId="{CBD5B203-D0BC-42A9-8DBF-780BBA1D0833}">
      <dgm:prSet/>
      <dgm:spPr/>
      <dgm:t>
        <a:bodyPr/>
        <a:lstStyle/>
        <a:p>
          <a:endParaRPr lang="en-US"/>
        </a:p>
      </dgm:t>
    </dgm:pt>
    <dgm:pt modelId="{F7006030-5510-4427-BA92-CCF06FE0BCC0}" type="sibTrans" cxnId="{CBD5B203-D0BC-42A9-8DBF-780BBA1D0833}">
      <dgm:prSet/>
      <dgm:spPr/>
      <dgm:t>
        <a:bodyPr/>
        <a:lstStyle/>
        <a:p>
          <a:endParaRPr lang="en-US"/>
        </a:p>
      </dgm:t>
    </dgm:pt>
    <dgm:pt modelId="{C5C3FF2D-F3F7-4887-A243-20FA37510E22}">
      <dgm:prSet/>
      <dgm:spPr/>
      <dgm:t>
        <a:bodyPr/>
        <a:lstStyle/>
        <a:p>
          <a:r>
            <a:rPr lang="en-US" dirty="0"/>
            <a:t>We shall discuss how we position ourselves for advancement/promotion at the workplace through the VIP of personal branding. We shall explore how theory meets practice or vice versa</a:t>
          </a:r>
        </a:p>
      </dgm:t>
    </dgm:pt>
    <dgm:pt modelId="{4F7D9C3A-A99C-48E7-A280-29A5F1350558}" type="parTrans" cxnId="{551ED44E-93DF-41CB-9841-1F53202C02FF}">
      <dgm:prSet/>
      <dgm:spPr/>
      <dgm:t>
        <a:bodyPr/>
        <a:lstStyle/>
        <a:p>
          <a:endParaRPr lang="en-US"/>
        </a:p>
      </dgm:t>
    </dgm:pt>
    <dgm:pt modelId="{A1DAD807-9BA4-4815-941C-62915D80E612}" type="sibTrans" cxnId="{551ED44E-93DF-41CB-9841-1F53202C02FF}">
      <dgm:prSet/>
      <dgm:spPr/>
      <dgm:t>
        <a:bodyPr/>
        <a:lstStyle/>
        <a:p>
          <a:endParaRPr lang="en-US"/>
        </a:p>
      </dgm:t>
    </dgm:pt>
    <dgm:pt modelId="{C487CA49-B5E1-4919-85AC-688C057012AC}">
      <dgm:prSet/>
      <dgm:spPr/>
      <dgm:t>
        <a:bodyPr/>
        <a:lstStyle/>
        <a:p>
          <a:r>
            <a:rPr lang="en-US" dirty="0"/>
            <a:t>It is my prayer that you would be intentional about being “VIP” for career success</a:t>
          </a:r>
        </a:p>
      </dgm:t>
    </dgm:pt>
    <dgm:pt modelId="{8328B86B-70EF-4677-B8D4-744E3A808CDB}" type="parTrans" cxnId="{71D68EA0-E57F-43F6-A98D-7A62C5D12131}">
      <dgm:prSet/>
      <dgm:spPr/>
      <dgm:t>
        <a:bodyPr/>
        <a:lstStyle/>
        <a:p>
          <a:endParaRPr lang="en-US"/>
        </a:p>
      </dgm:t>
    </dgm:pt>
    <dgm:pt modelId="{0951194C-8A16-4BEA-A9D2-11027AB9A4B1}" type="sibTrans" cxnId="{71D68EA0-E57F-43F6-A98D-7A62C5D12131}">
      <dgm:prSet/>
      <dgm:spPr/>
      <dgm:t>
        <a:bodyPr/>
        <a:lstStyle/>
        <a:p>
          <a:endParaRPr lang="en-US"/>
        </a:p>
      </dgm:t>
    </dgm:pt>
    <dgm:pt modelId="{03964AB4-B5F8-438E-A738-0301A82959AD}" type="pres">
      <dgm:prSet presAssocID="{5ABB4F50-121E-433E-94E6-ABBBAB9E1151}" presName="root" presStyleCnt="0">
        <dgm:presLayoutVars>
          <dgm:dir/>
          <dgm:resizeHandles val="exact"/>
        </dgm:presLayoutVars>
      </dgm:prSet>
      <dgm:spPr/>
    </dgm:pt>
    <dgm:pt modelId="{B5553E52-A440-4837-9844-6562544389AD}" type="pres">
      <dgm:prSet presAssocID="{2B3D5B0C-A69E-4645-9AB6-F5659F4F7F18}" presName="compNode" presStyleCnt="0"/>
      <dgm:spPr/>
    </dgm:pt>
    <dgm:pt modelId="{7D336B64-5917-49FF-96B7-FE18647D9764}" type="pres">
      <dgm:prSet presAssocID="{2B3D5B0C-A69E-4645-9AB6-F5659F4F7F1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A59CD740-0C86-4CBC-8804-4572049E1E16}" type="pres">
      <dgm:prSet presAssocID="{2B3D5B0C-A69E-4645-9AB6-F5659F4F7F18}" presName="spaceRect" presStyleCnt="0"/>
      <dgm:spPr/>
    </dgm:pt>
    <dgm:pt modelId="{4949B64A-F091-46C8-BB1B-BF717532B48A}" type="pres">
      <dgm:prSet presAssocID="{2B3D5B0C-A69E-4645-9AB6-F5659F4F7F18}" presName="textRect" presStyleLbl="revTx" presStyleIdx="0" presStyleCnt="4">
        <dgm:presLayoutVars>
          <dgm:chMax val="1"/>
          <dgm:chPref val="1"/>
        </dgm:presLayoutVars>
      </dgm:prSet>
      <dgm:spPr/>
    </dgm:pt>
    <dgm:pt modelId="{D7D63887-8BDC-4606-80BF-CEFF3E8B30CA}" type="pres">
      <dgm:prSet presAssocID="{B210DCD6-2E48-4B71-84FF-9009FBE0059C}" presName="sibTrans" presStyleCnt="0"/>
      <dgm:spPr/>
    </dgm:pt>
    <dgm:pt modelId="{901162EB-06EE-43A0-AC53-DD474C801F8B}" type="pres">
      <dgm:prSet presAssocID="{FA463378-0E8D-400A-95D9-09A2A728F538}" presName="compNode" presStyleCnt="0"/>
      <dgm:spPr/>
    </dgm:pt>
    <dgm:pt modelId="{9BB05D0F-5EDB-4247-AB57-256C90A13C23}" type="pres">
      <dgm:prSet presAssocID="{FA463378-0E8D-400A-95D9-09A2A728F53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ginning"/>
        </a:ext>
      </dgm:extLst>
    </dgm:pt>
    <dgm:pt modelId="{681E2FFB-D018-4AD0-80C5-E1C0013B1892}" type="pres">
      <dgm:prSet presAssocID="{FA463378-0E8D-400A-95D9-09A2A728F538}" presName="spaceRect" presStyleCnt="0"/>
      <dgm:spPr/>
    </dgm:pt>
    <dgm:pt modelId="{2E139EAD-909F-4C8E-A37A-683F438FFB33}" type="pres">
      <dgm:prSet presAssocID="{FA463378-0E8D-400A-95D9-09A2A728F538}" presName="textRect" presStyleLbl="revTx" presStyleIdx="1" presStyleCnt="4">
        <dgm:presLayoutVars>
          <dgm:chMax val="1"/>
          <dgm:chPref val="1"/>
        </dgm:presLayoutVars>
      </dgm:prSet>
      <dgm:spPr/>
    </dgm:pt>
    <dgm:pt modelId="{A2D575B1-AFA5-42BA-8BC0-F111A120BD5D}" type="pres">
      <dgm:prSet presAssocID="{F7006030-5510-4427-BA92-CCF06FE0BCC0}" presName="sibTrans" presStyleCnt="0"/>
      <dgm:spPr/>
    </dgm:pt>
    <dgm:pt modelId="{650FFD7F-EB08-4FD7-B459-095BF069D639}" type="pres">
      <dgm:prSet presAssocID="{C5C3FF2D-F3F7-4887-A243-20FA37510E22}" presName="compNode" presStyleCnt="0"/>
      <dgm:spPr/>
    </dgm:pt>
    <dgm:pt modelId="{CFCC42B3-FA11-48E6-8BEF-41A782489DC9}" type="pres">
      <dgm:prSet presAssocID="{C5C3FF2D-F3F7-4887-A243-20FA37510E2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F9B65F0A-840E-48D1-BBC5-BBFDFBCFD8BC}" type="pres">
      <dgm:prSet presAssocID="{C5C3FF2D-F3F7-4887-A243-20FA37510E22}" presName="spaceRect" presStyleCnt="0"/>
      <dgm:spPr/>
    </dgm:pt>
    <dgm:pt modelId="{618ABFF8-B48F-4CFE-921B-75DFEDA1879C}" type="pres">
      <dgm:prSet presAssocID="{C5C3FF2D-F3F7-4887-A243-20FA37510E22}" presName="textRect" presStyleLbl="revTx" presStyleIdx="2" presStyleCnt="4">
        <dgm:presLayoutVars>
          <dgm:chMax val="1"/>
          <dgm:chPref val="1"/>
        </dgm:presLayoutVars>
      </dgm:prSet>
      <dgm:spPr/>
    </dgm:pt>
    <dgm:pt modelId="{40B704A6-CEEF-43D7-88AD-67F37F629277}" type="pres">
      <dgm:prSet presAssocID="{A1DAD807-9BA4-4815-941C-62915D80E612}" presName="sibTrans" presStyleCnt="0"/>
      <dgm:spPr/>
    </dgm:pt>
    <dgm:pt modelId="{252F8C02-05B5-43D5-8326-8E8D1437CC2D}" type="pres">
      <dgm:prSet presAssocID="{C487CA49-B5E1-4919-85AC-688C057012AC}" presName="compNode" presStyleCnt="0"/>
      <dgm:spPr/>
    </dgm:pt>
    <dgm:pt modelId="{B85AF741-2AD6-4E2F-AB90-CDCA120F8DA1}" type="pres">
      <dgm:prSet presAssocID="{C487CA49-B5E1-4919-85AC-688C057012A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ought bubble"/>
        </a:ext>
      </dgm:extLst>
    </dgm:pt>
    <dgm:pt modelId="{7662E8DD-EC62-43CF-8521-8BA063E4A312}" type="pres">
      <dgm:prSet presAssocID="{C487CA49-B5E1-4919-85AC-688C057012AC}" presName="spaceRect" presStyleCnt="0"/>
      <dgm:spPr/>
    </dgm:pt>
    <dgm:pt modelId="{FE0BC217-7D68-42C1-B5E1-9B55BED60F85}" type="pres">
      <dgm:prSet presAssocID="{C487CA49-B5E1-4919-85AC-688C057012AC}" presName="textRect" presStyleLbl="revTx" presStyleIdx="3" presStyleCnt="4">
        <dgm:presLayoutVars>
          <dgm:chMax val="1"/>
          <dgm:chPref val="1"/>
        </dgm:presLayoutVars>
      </dgm:prSet>
      <dgm:spPr/>
    </dgm:pt>
  </dgm:ptLst>
  <dgm:cxnLst>
    <dgm:cxn modelId="{CBD5B203-D0BC-42A9-8DBF-780BBA1D0833}" srcId="{5ABB4F50-121E-433E-94E6-ABBBAB9E1151}" destId="{FA463378-0E8D-400A-95D9-09A2A728F538}" srcOrd="1" destOrd="0" parTransId="{81FB2CFE-2538-42AF-B3E1-E74E14AE5D53}" sibTransId="{F7006030-5510-4427-BA92-CCF06FE0BCC0}"/>
    <dgm:cxn modelId="{1A5C7969-FE14-4DE6-A229-D672CABF365C}" type="presOf" srcId="{C5C3FF2D-F3F7-4887-A243-20FA37510E22}" destId="{618ABFF8-B48F-4CFE-921B-75DFEDA1879C}" srcOrd="0" destOrd="0" presId="urn:microsoft.com/office/officeart/2018/2/layout/IconLabelList"/>
    <dgm:cxn modelId="{551ED44E-93DF-41CB-9841-1F53202C02FF}" srcId="{5ABB4F50-121E-433E-94E6-ABBBAB9E1151}" destId="{C5C3FF2D-F3F7-4887-A243-20FA37510E22}" srcOrd="2" destOrd="0" parTransId="{4F7D9C3A-A99C-48E7-A280-29A5F1350558}" sibTransId="{A1DAD807-9BA4-4815-941C-62915D80E612}"/>
    <dgm:cxn modelId="{A9DC9350-0A53-455C-A9FE-38C3B760D638}" type="presOf" srcId="{2B3D5B0C-A69E-4645-9AB6-F5659F4F7F18}" destId="{4949B64A-F091-46C8-BB1B-BF717532B48A}" srcOrd="0" destOrd="0" presId="urn:microsoft.com/office/officeart/2018/2/layout/IconLabelList"/>
    <dgm:cxn modelId="{F02EBF73-EEFE-471A-B084-E19859D7E0DE}" type="presOf" srcId="{5ABB4F50-121E-433E-94E6-ABBBAB9E1151}" destId="{03964AB4-B5F8-438E-A738-0301A82959AD}" srcOrd="0" destOrd="0" presId="urn:microsoft.com/office/officeart/2018/2/layout/IconLabelList"/>
    <dgm:cxn modelId="{71D68EA0-E57F-43F6-A98D-7A62C5D12131}" srcId="{5ABB4F50-121E-433E-94E6-ABBBAB9E1151}" destId="{C487CA49-B5E1-4919-85AC-688C057012AC}" srcOrd="3" destOrd="0" parTransId="{8328B86B-70EF-4677-B8D4-744E3A808CDB}" sibTransId="{0951194C-8A16-4BEA-A9D2-11027AB9A4B1}"/>
    <dgm:cxn modelId="{373051C0-F7FF-4713-9E3F-1BF49844A21B}" type="presOf" srcId="{FA463378-0E8D-400A-95D9-09A2A728F538}" destId="{2E139EAD-909F-4C8E-A37A-683F438FFB33}" srcOrd="0" destOrd="0" presId="urn:microsoft.com/office/officeart/2018/2/layout/IconLabelList"/>
    <dgm:cxn modelId="{7F6424C3-55AF-4EDA-B38C-E60BBBAB6697}" srcId="{5ABB4F50-121E-433E-94E6-ABBBAB9E1151}" destId="{2B3D5B0C-A69E-4645-9AB6-F5659F4F7F18}" srcOrd="0" destOrd="0" parTransId="{F76F733A-3CA9-4F87-87B0-9D614D9FA420}" sibTransId="{B210DCD6-2E48-4B71-84FF-9009FBE0059C}"/>
    <dgm:cxn modelId="{4B3DAFD3-C6CA-4345-AE14-1A484D053D07}" type="presOf" srcId="{C487CA49-B5E1-4919-85AC-688C057012AC}" destId="{FE0BC217-7D68-42C1-B5E1-9B55BED60F85}" srcOrd="0" destOrd="0" presId="urn:microsoft.com/office/officeart/2018/2/layout/IconLabelList"/>
    <dgm:cxn modelId="{E5632DFC-A558-4324-AC23-544698978E9F}" type="presParOf" srcId="{03964AB4-B5F8-438E-A738-0301A82959AD}" destId="{B5553E52-A440-4837-9844-6562544389AD}" srcOrd="0" destOrd="0" presId="urn:microsoft.com/office/officeart/2018/2/layout/IconLabelList"/>
    <dgm:cxn modelId="{6062D36F-F16D-4BA9-BDB7-7B5615C1FB51}" type="presParOf" srcId="{B5553E52-A440-4837-9844-6562544389AD}" destId="{7D336B64-5917-49FF-96B7-FE18647D9764}" srcOrd="0" destOrd="0" presId="urn:microsoft.com/office/officeart/2018/2/layout/IconLabelList"/>
    <dgm:cxn modelId="{14AF3843-3B25-4664-9F71-879E7B650FFE}" type="presParOf" srcId="{B5553E52-A440-4837-9844-6562544389AD}" destId="{A59CD740-0C86-4CBC-8804-4572049E1E16}" srcOrd="1" destOrd="0" presId="urn:microsoft.com/office/officeart/2018/2/layout/IconLabelList"/>
    <dgm:cxn modelId="{AD8E7C79-DEAB-4ACB-8D64-9A10A44941D6}" type="presParOf" srcId="{B5553E52-A440-4837-9844-6562544389AD}" destId="{4949B64A-F091-46C8-BB1B-BF717532B48A}" srcOrd="2" destOrd="0" presId="urn:microsoft.com/office/officeart/2018/2/layout/IconLabelList"/>
    <dgm:cxn modelId="{55E0C526-9CFF-4018-8546-36123327BD87}" type="presParOf" srcId="{03964AB4-B5F8-438E-A738-0301A82959AD}" destId="{D7D63887-8BDC-4606-80BF-CEFF3E8B30CA}" srcOrd="1" destOrd="0" presId="urn:microsoft.com/office/officeart/2018/2/layout/IconLabelList"/>
    <dgm:cxn modelId="{F4FAD9ED-567F-4E11-849E-36D25C0AD645}" type="presParOf" srcId="{03964AB4-B5F8-438E-A738-0301A82959AD}" destId="{901162EB-06EE-43A0-AC53-DD474C801F8B}" srcOrd="2" destOrd="0" presId="urn:microsoft.com/office/officeart/2018/2/layout/IconLabelList"/>
    <dgm:cxn modelId="{F1FCA7ED-888D-4DBD-99B3-90C26DCA319D}" type="presParOf" srcId="{901162EB-06EE-43A0-AC53-DD474C801F8B}" destId="{9BB05D0F-5EDB-4247-AB57-256C90A13C23}" srcOrd="0" destOrd="0" presId="urn:microsoft.com/office/officeart/2018/2/layout/IconLabelList"/>
    <dgm:cxn modelId="{919835C8-72AD-41D8-9766-6AD4CB9E4AD7}" type="presParOf" srcId="{901162EB-06EE-43A0-AC53-DD474C801F8B}" destId="{681E2FFB-D018-4AD0-80C5-E1C0013B1892}" srcOrd="1" destOrd="0" presId="urn:microsoft.com/office/officeart/2018/2/layout/IconLabelList"/>
    <dgm:cxn modelId="{B660C5ED-9A9E-443E-90FA-1C7B2A51D1C2}" type="presParOf" srcId="{901162EB-06EE-43A0-AC53-DD474C801F8B}" destId="{2E139EAD-909F-4C8E-A37A-683F438FFB33}" srcOrd="2" destOrd="0" presId="urn:microsoft.com/office/officeart/2018/2/layout/IconLabelList"/>
    <dgm:cxn modelId="{B64E8321-DC5E-459C-8D73-839DA41A45BD}" type="presParOf" srcId="{03964AB4-B5F8-438E-A738-0301A82959AD}" destId="{A2D575B1-AFA5-42BA-8BC0-F111A120BD5D}" srcOrd="3" destOrd="0" presId="urn:microsoft.com/office/officeart/2018/2/layout/IconLabelList"/>
    <dgm:cxn modelId="{5820BC92-0E95-4A5F-8F9A-C9023CC84D62}" type="presParOf" srcId="{03964AB4-B5F8-438E-A738-0301A82959AD}" destId="{650FFD7F-EB08-4FD7-B459-095BF069D639}" srcOrd="4" destOrd="0" presId="urn:microsoft.com/office/officeart/2018/2/layout/IconLabelList"/>
    <dgm:cxn modelId="{91356028-62B9-443E-B8FF-7754F4479C2C}" type="presParOf" srcId="{650FFD7F-EB08-4FD7-B459-095BF069D639}" destId="{CFCC42B3-FA11-48E6-8BEF-41A782489DC9}" srcOrd="0" destOrd="0" presId="urn:microsoft.com/office/officeart/2018/2/layout/IconLabelList"/>
    <dgm:cxn modelId="{13D3DD93-D701-42AF-AE10-EF4D37D5865A}" type="presParOf" srcId="{650FFD7F-EB08-4FD7-B459-095BF069D639}" destId="{F9B65F0A-840E-48D1-BBC5-BBFDFBCFD8BC}" srcOrd="1" destOrd="0" presId="urn:microsoft.com/office/officeart/2018/2/layout/IconLabelList"/>
    <dgm:cxn modelId="{730B8501-1933-4447-B802-B6DB1F0A4CBE}" type="presParOf" srcId="{650FFD7F-EB08-4FD7-B459-095BF069D639}" destId="{618ABFF8-B48F-4CFE-921B-75DFEDA1879C}" srcOrd="2" destOrd="0" presId="urn:microsoft.com/office/officeart/2018/2/layout/IconLabelList"/>
    <dgm:cxn modelId="{A8E9F3F2-6F02-41A5-9874-78A5BBFD8A1E}" type="presParOf" srcId="{03964AB4-B5F8-438E-A738-0301A82959AD}" destId="{40B704A6-CEEF-43D7-88AD-67F37F629277}" srcOrd="5" destOrd="0" presId="urn:microsoft.com/office/officeart/2018/2/layout/IconLabelList"/>
    <dgm:cxn modelId="{A469FBF4-D39E-43C2-9CF2-9060A9AF0FD6}" type="presParOf" srcId="{03964AB4-B5F8-438E-A738-0301A82959AD}" destId="{252F8C02-05B5-43D5-8326-8E8D1437CC2D}" srcOrd="6" destOrd="0" presId="urn:microsoft.com/office/officeart/2018/2/layout/IconLabelList"/>
    <dgm:cxn modelId="{CFD81767-33D7-4D92-A7E9-021EAC2544C2}" type="presParOf" srcId="{252F8C02-05B5-43D5-8326-8E8D1437CC2D}" destId="{B85AF741-2AD6-4E2F-AB90-CDCA120F8DA1}" srcOrd="0" destOrd="0" presId="urn:microsoft.com/office/officeart/2018/2/layout/IconLabelList"/>
    <dgm:cxn modelId="{1BC8C550-953D-4CB1-B0F8-18C3EF354AB1}" type="presParOf" srcId="{252F8C02-05B5-43D5-8326-8E8D1437CC2D}" destId="{7662E8DD-EC62-43CF-8521-8BA063E4A312}" srcOrd="1" destOrd="0" presId="urn:microsoft.com/office/officeart/2018/2/layout/IconLabelList"/>
    <dgm:cxn modelId="{E533FC80-858D-4CF9-9BDF-1713E40075AE}" type="presParOf" srcId="{252F8C02-05B5-43D5-8326-8E8D1437CC2D}" destId="{FE0BC217-7D68-42C1-B5E1-9B55BED60F8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639DBA-B580-4101-A0A2-9F2F9594E24D}" type="doc">
      <dgm:prSet loTypeId="urn:microsoft.com/office/officeart/2018/layout/CircleProcess" loCatId="simpleprocesssa" qsTypeId="urn:microsoft.com/office/officeart/2005/8/quickstyle/simple1" qsCatId="simple" csTypeId="urn:microsoft.com/office/officeart/2005/8/colors/colorful1" csCatId="colorful"/>
      <dgm:spPr/>
      <dgm:t>
        <a:bodyPr/>
        <a:lstStyle/>
        <a:p>
          <a:endParaRPr lang="en-US"/>
        </a:p>
      </dgm:t>
    </dgm:pt>
    <dgm:pt modelId="{6CAA3ED4-0463-4E17-A218-4FB4ECA31D81}">
      <dgm:prSet/>
      <dgm:spPr/>
      <dgm:t>
        <a:bodyPr/>
        <a:lstStyle/>
        <a:p>
          <a:r>
            <a:rPr lang="en-US" dirty="0"/>
            <a:t>Leadership performance</a:t>
          </a:r>
        </a:p>
      </dgm:t>
    </dgm:pt>
    <dgm:pt modelId="{D16A1978-91C6-4BD2-BAB8-E5E8D4442FD8}" type="parTrans" cxnId="{42F1C920-A8E6-48D5-9060-B20F452D0B19}">
      <dgm:prSet/>
      <dgm:spPr/>
      <dgm:t>
        <a:bodyPr/>
        <a:lstStyle/>
        <a:p>
          <a:endParaRPr lang="en-US"/>
        </a:p>
      </dgm:t>
    </dgm:pt>
    <dgm:pt modelId="{CEB7EDE5-68D0-4F9B-BF99-56364C27A283}" type="sibTrans" cxnId="{42F1C920-A8E6-48D5-9060-B20F452D0B19}">
      <dgm:prSet/>
      <dgm:spPr/>
      <dgm:t>
        <a:bodyPr/>
        <a:lstStyle/>
        <a:p>
          <a:endParaRPr lang="en-US"/>
        </a:p>
      </dgm:t>
    </dgm:pt>
    <dgm:pt modelId="{0698F927-F4E2-4335-8E1F-4309A502849B}">
      <dgm:prSet/>
      <dgm:spPr/>
      <dgm:t>
        <a:bodyPr/>
        <a:lstStyle/>
        <a:p>
          <a:r>
            <a:rPr lang="en-US" dirty="0"/>
            <a:t>Leading people</a:t>
          </a:r>
        </a:p>
      </dgm:t>
    </dgm:pt>
    <dgm:pt modelId="{081E1459-C76F-4C31-8AC6-E571243698DE}" type="parTrans" cxnId="{F378F354-FC2C-41CE-A499-8214087B6756}">
      <dgm:prSet/>
      <dgm:spPr/>
      <dgm:t>
        <a:bodyPr/>
        <a:lstStyle/>
        <a:p>
          <a:endParaRPr lang="en-US"/>
        </a:p>
      </dgm:t>
    </dgm:pt>
    <dgm:pt modelId="{B67F1F72-BF29-42A2-BCDC-B7DAE582C01A}" type="sibTrans" cxnId="{F378F354-FC2C-41CE-A499-8214087B6756}">
      <dgm:prSet/>
      <dgm:spPr/>
      <dgm:t>
        <a:bodyPr/>
        <a:lstStyle/>
        <a:p>
          <a:endParaRPr lang="en-US"/>
        </a:p>
      </dgm:t>
    </dgm:pt>
    <dgm:pt modelId="{0D08F003-9244-441F-B172-EC447B543AF6}">
      <dgm:prSet/>
      <dgm:spPr/>
      <dgm:t>
        <a:bodyPr/>
        <a:lstStyle/>
        <a:p>
          <a:r>
            <a:rPr lang="en-US" dirty="0"/>
            <a:t>Leading self</a:t>
          </a:r>
        </a:p>
      </dgm:t>
    </dgm:pt>
    <dgm:pt modelId="{A744BB6B-A7DF-48D7-A47C-B5BC9C014098}" type="parTrans" cxnId="{01710D5E-1315-4EC8-8498-DC589A820262}">
      <dgm:prSet/>
      <dgm:spPr/>
      <dgm:t>
        <a:bodyPr/>
        <a:lstStyle/>
        <a:p>
          <a:endParaRPr lang="en-US"/>
        </a:p>
      </dgm:t>
    </dgm:pt>
    <dgm:pt modelId="{C386D681-1CE3-4101-9336-B7C95B6F3E6B}" type="sibTrans" cxnId="{01710D5E-1315-4EC8-8498-DC589A820262}">
      <dgm:prSet/>
      <dgm:spPr/>
      <dgm:t>
        <a:bodyPr/>
        <a:lstStyle/>
        <a:p>
          <a:endParaRPr lang="en-US"/>
        </a:p>
      </dgm:t>
    </dgm:pt>
    <dgm:pt modelId="{723EB536-D0CE-4D8C-951D-7C23B7DD78B5}" type="pres">
      <dgm:prSet presAssocID="{46639DBA-B580-4101-A0A2-9F2F9594E24D}" presName="Name0" presStyleCnt="0">
        <dgm:presLayoutVars>
          <dgm:chMax val="11"/>
          <dgm:chPref val="11"/>
          <dgm:dir/>
          <dgm:resizeHandles/>
        </dgm:presLayoutVars>
      </dgm:prSet>
      <dgm:spPr/>
    </dgm:pt>
    <dgm:pt modelId="{C19BA90B-9656-4C38-BEFE-C35EE1C45D18}" type="pres">
      <dgm:prSet presAssocID="{0D08F003-9244-441F-B172-EC447B543AF6}" presName="Accent3" presStyleCnt="0"/>
      <dgm:spPr/>
    </dgm:pt>
    <dgm:pt modelId="{5C07C623-9127-41C0-B5B5-239A34E4D11A}" type="pres">
      <dgm:prSet presAssocID="{0D08F003-9244-441F-B172-EC447B543AF6}" presName="Accent" presStyleLbl="node1" presStyleIdx="0" presStyleCnt="6"/>
      <dgm:spPr/>
    </dgm:pt>
    <dgm:pt modelId="{830E5CE5-E28B-414F-8EBB-ECF6F0B74922}" type="pres">
      <dgm:prSet presAssocID="{0D08F003-9244-441F-B172-EC447B543AF6}" presName="ParentBackground3" presStyleCnt="0"/>
      <dgm:spPr/>
    </dgm:pt>
    <dgm:pt modelId="{0BC89C39-66D6-44EC-8A3F-97F5F235BEED}" type="pres">
      <dgm:prSet presAssocID="{0D08F003-9244-441F-B172-EC447B543AF6}" presName="ParentBackground" presStyleLbl="node1" presStyleIdx="1" presStyleCnt="6"/>
      <dgm:spPr/>
    </dgm:pt>
    <dgm:pt modelId="{6453575D-9C44-41B0-9FA4-6BB32281E75D}" type="pres">
      <dgm:prSet presAssocID="{0D08F003-9244-441F-B172-EC447B543AF6}" presName="Parent3" presStyleLbl="fgAcc0" presStyleIdx="0" presStyleCnt="0">
        <dgm:presLayoutVars>
          <dgm:chMax val="1"/>
          <dgm:chPref val="1"/>
          <dgm:bulletEnabled val="1"/>
        </dgm:presLayoutVars>
      </dgm:prSet>
      <dgm:spPr/>
    </dgm:pt>
    <dgm:pt modelId="{A93E6354-1128-40E1-ACFA-0BFB1FB86123}" type="pres">
      <dgm:prSet presAssocID="{0698F927-F4E2-4335-8E1F-4309A502849B}" presName="Accent2" presStyleCnt="0"/>
      <dgm:spPr/>
    </dgm:pt>
    <dgm:pt modelId="{536077A9-DE9A-4B47-A918-55496075D9C3}" type="pres">
      <dgm:prSet presAssocID="{0698F927-F4E2-4335-8E1F-4309A502849B}" presName="Accent" presStyleLbl="node1" presStyleIdx="2" presStyleCnt="6"/>
      <dgm:spPr/>
    </dgm:pt>
    <dgm:pt modelId="{C1038541-D301-4FD4-B33F-3C117E2E4885}" type="pres">
      <dgm:prSet presAssocID="{0698F927-F4E2-4335-8E1F-4309A502849B}" presName="ParentBackground2" presStyleCnt="0"/>
      <dgm:spPr/>
    </dgm:pt>
    <dgm:pt modelId="{FD6AAFAF-2198-4EB6-8C65-6C838F8A78ED}" type="pres">
      <dgm:prSet presAssocID="{0698F927-F4E2-4335-8E1F-4309A502849B}" presName="ParentBackground" presStyleLbl="node1" presStyleIdx="3" presStyleCnt="6"/>
      <dgm:spPr/>
    </dgm:pt>
    <dgm:pt modelId="{DD45746B-AE68-45B8-8C05-C65AFAEE0691}" type="pres">
      <dgm:prSet presAssocID="{0698F927-F4E2-4335-8E1F-4309A502849B}" presName="Parent2" presStyleLbl="fgAcc0" presStyleIdx="0" presStyleCnt="0">
        <dgm:presLayoutVars>
          <dgm:chMax val="1"/>
          <dgm:chPref val="1"/>
          <dgm:bulletEnabled val="1"/>
        </dgm:presLayoutVars>
      </dgm:prSet>
      <dgm:spPr/>
    </dgm:pt>
    <dgm:pt modelId="{F5E7C695-DEFC-496A-9CDD-9A7B4A939AB4}" type="pres">
      <dgm:prSet presAssocID="{6CAA3ED4-0463-4E17-A218-4FB4ECA31D81}" presName="Accent1" presStyleCnt="0"/>
      <dgm:spPr/>
    </dgm:pt>
    <dgm:pt modelId="{F119B533-E111-43CA-956A-870F5D7B47B3}" type="pres">
      <dgm:prSet presAssocID="{6CAA3ED4-0463-4E17-A218-4FB4ECA31D81}" presName="Accent" presStyleLbl="node1" presStyleIdx="4" presStyleCnt="6"/>
      <dgm:spPr/>
    </dgm:pt>
    <dgm:pt modelId="{D8325E4E-D40E-4845-B9BB-FE86C3852E20}" type="pres">
      <dgm:prSet presAssocID="{6CAA3ED4-0463-4E17-A218-4FB4ECA31D81}" presName="ParentBackground1" presStyleCnt="0"/>
      <dgm:spPr/>
    </dgm:pt>
    <dgm:pt modelId="{C43467AC-98F0-46CF-80F1-EC74C6ACAC54}" type="pres">
      <dgm:prSet presAssocID="{6CAA3ED4-0463-4E17-A218-4FB4ECA31D81}" presName="ParentBackground" presStyleLbl="node1" presStyleIdx="5" presStyleCnt="6"/>
      <dgm:spPr/>
    </dgm:pt>
    <dgm:pt modelId="{3E296518-FC25-46F1-9AE8-2318D7B48F1B}" type="pres">
      <dgm:prSet presAssocID="{6CAA3ED4-0463-4E17-A218-4FB4ECA31D81}" presName="Parent1" presStyleLbl="fgAcc0" presStyleIdx="0" presStyleCnt="0">
        <dgm:presLayoutVars>
          <dgm:chMax val="1"/>
          <dgm:chPref val="1"/>
          <dgm:bulletEnabled val="1"/>
        </dgm:presLayoutVars>
      </dgm:prSet>
      <dgm:spPr/>
    </dgm:pt>
  </dgm:ptLst>
  <dgm:cxnLst>
    <dgm:cxn modelId="{BA03E608-C036-447C-AF71-3C4341D69782}" type="presOf" srcId="{46639DBA-B580-4101-A0A2-9F2F9594E24D}" destId="{723EB536-D0CE-4D8C-951D-7C23B7DD78B5}" srcOrd="0" destOrd="0" presId="urn:microsoft.com/office/officeart/2018/layout/CircleProcess"/>
    <dgm:cxn modelId="{D0567609-CA1C-4739-B938-9975CA7828ED}" type="presOf" srcId="{0698F927-F4E2-4335-8E1F-4309A502849B}" destId="{DD45746B-AE68-45B8-8C05-C65AFAEE0691}" srcOrd="1" destOrd="0" presId="urn:microsoft.com/office/officeart/2018/layout/CircleProcess"/>
    <dgm:cxn modelId="{7AF0ED1F-0A58-462B-9A0C-C91BF459611C}" type="presOf" srcId="{0D08F003-9244-441F-B172-EC447B543AF6}" destId="{0BC89C39-66D6-44EC-8A3F-97F5F235BEED}" srcOrd="0" destOrd="0" presId="urn:microsoft.com/office/officeart/2018/layout/CircleProcess"/>
    <dgm:cxn modelId="{42F1C920-A8E6-48D5-9060-B20F452D0B19}" srcId="{46639DBA-B580-4101-A0A2-9F2F9594E24D}" destId="{6CAA3ED4-0463-4E17-A218-4FB4ECA31D81}" srcOrd="0" destOrd="0" parTransId="{D16A1978-91C6-4BD2-BAB8-E5E8D4442FD8}" sibTransId="{CEB7EDE5-68D0-4F9B-BF99-56364C27A283}"/>
    <dgm:cxn modelId="{FB4BB45C-1E3C-474C-A2CD-2AA642C9F277}" type="presOf" srcId="{6CAA3ED4-0463-4E17-A218-4FB4ECA31D81}" destId="{C43467AC-98F0-46CF-80F1-EC74C6ACAC54}" srcOrd="0" destOrd="0" presId="urn:microsoft.com/office/officeart/2018/layout/CircleProcess"/>
    <dgm:cxn modelId="{01710D5E-1315-4EC8-8498-DC589A820262}" srcId="{46639DBA-B580-4101-A0A2-9F2F9594E24D}" destId="{0D08F003-9244-441F-B172-EC447B543AF6}" srcOrd="2" destOrd="0" parTransId="{A744BB6B-A7DF-48D7-A47C-B5BC9C014098}" sibTransId="{C386D681-1CE3-4101-9336-B7C95B6F3E6B}"/>
    <dgm:cxn modelId="{F378F354-FC2C-41CE-A499-8214087B6756}" srcId="{46639DBA-B580-4101-A0A2-9F2F9594E24D}" destId="{0698F927-F4E2-4335-8E1F-4309A502849B}" srcOrd="1" destOrd="0" parTransId="{081E1459-C76F-4C31-8AC6-E571243698DE}" sibTransId="{B67F1F72-BF29-42A2-BCDC-B7DAE582C01A}"/>
    <dgm:cxn modelId="{AB4C807F-201B-4C3D-BE9C-DB5A1A55649B}" type="presOf" srcId="{0698F927-F4E2-4335-8E1F-4309A502849B}" destId="{FD6AAFAF-2198-4EB6-8C65-6C838F8A78ED}" srcOrd="0" destOrd="0" presId="urn:microsoft.com/office/officeart/2018/layout/CircleProcess"/>
    <dgm:cxn modelId="{8F6F28CB-F3C6-4F4F-A24E-382B79C4B2ED}" type="presOf" srcId="{0D08F003-9244-441F-B172-EC447B543AF6}" destId="{6453575D-9C44-41B0-9FA4-6BB32281E75D}" srcOrd="1" destOrd="0" presId="urn:microsoft.com/office/officeart/2018/layout/CircleProcess"/>
    <dgm:cxn modelId="{4ACFA1FE-7DFC-4B28-BB53-EE249A145BF4}" type="presOf" srcId="{6CAA3ED4-0463-4E17-A218-4FB4ECA31D81}" destId="{3E296518-FC25-46F1-9AE8-2318D7B48F1B}" srcOrd="1" destOrd="0" presId="urn:microsoft.com/office/officeart/2018/layout/CircleProcess"/>
    <dgm:cxn modelId="{7FDA2EC7-5E5E-4204-8A29-37819DDBCAFD}" type="presParOf" srcId="{723EB536-D0CE-4D8C-951D-7C23B7DD78B5}" destId="{C19BA90B-9656-4C38-BEFE-C35EE1C45D18}" srcOrd="0" destOrd="0" presId="urn:microsoft.com/office/officeart/2018/layout/CircleProcess"/>
    <dgm:cxn modelId="{BF2061F9-AC0D-499A-BD45-301D23F46659}" type="presParOf" srcId="{C19BA90B-9656-4C38-BEFE-C35EE1C45D18}" destId="{5C07C623-9127-41C0-B5B5-239A34E4D11A}" srcOrd="0" destOrd="0" presId="urn:microsoft.com/office/officeart/2018/layout/CircleProcess"/>
    <dgm:cxn modelId="{A452C911-095B-40FE-8583-433CA0FF3F50}" type="presParOf" srcId="{723EB536-D0CE-4D8C-951D-7C23B7DD78B5}" destId="{830E5CE5-E28B-414F-8EBB-ECF6F0B74922}" srcOrd="1" destOrd="0" presId="urn:microsoft.com/office/officeart/2018/layout/CircleProcess"/>
    <dgm:cxn modelId="{07AA18A8-27FB-467A-995A-546244B82045}" type="presParOf" srcId="{830E5CE5-E28B-414F-8EBB-ECF6F0B74922}" destId="{0BC89C39-66D6-44EC-8A3F-97F5F235BEED}" srcOrd="0" destOrd="0" presId="urn:microsoft.com/office/officeart/2018/layout/CircleProcess"/>
    <dgm:cxn modelId="{CEB5421B-B6F3-4ED7-B439-5E6D2069B157}" type="presParOf" srcId="{723EB536-D0CE-4D8C-951D-7C23B7DD78B5}" destId="{6453575D-9C44-41B0-9FA4-6BB32281E75D}" srcOrd="2" destOrd="0" presId="urn:microsoft.com/office/officeart/2018/layout/CircleProcess"/>
    <dgm:cxn modelId="{79DE0859-03B5-444F-A021-7AA913BB0164}" type="presParOf" srcId="{723EB536-D0CE-4D8C-951D-7C23B7DD78B5}" destId="{A93E6354-1128-40E1-ACFA-0BFB1FB86123}" srcOrd="3" destOrd="0" presId="urn:microsoft.com/office/officeart/2018/layout/CircleProcess"/>
    <dgm:cxn modelId="{66977F25-9AF1-4D61-BC00-504A0EE1CC5F}" type="presParOf" srcId="{A93E6354-1128-40E1-ACFA-0BFB1FB86123}" destId="{536077A9-DE9A-4B47-A918-55496075D9C3}" srcOrd="0" destOrd="0" presId="urn:microsoft.com/office/officeart/2018/layout/CircleProcess"/>
    <dgm:cxn modelId="{E2B57163-BA55-45E4-9557-38BF98091E28}" type="presParOf" srcId="{723EB536-D0CE-4D8C-951D-7C23B7DD78B5}" destId="{C1038541-D301-4FD4-B33F-3C117E2E4885}" srcOrd="4" destOrd="0" presId="urn:microsoft.com/office/officeart/2018/layout/CircleProcess"/>
    <dgm:cxn modelId="{D8EC29FE-F42E-43A2-AF51-2509675DCFFC}" type="presParOf" srcId="{C1038541-D301-4FD4-B33F-3C117E2E4885}" destId="{FD6AAFAF-2198-4EB6-8C65-6C838F8A78ED}" srcOrd="0" destOrd="0" presId="urn:microsoft.com/office/officeart/2018/layout/CircleProcess"/>
    <dgm:cxn modelId="{B851898B-EFC0-47F5-86D2-7B47CE861B10}" type="presParOf" srcId="{723EB536-D0CE-4D8C-951D-7C23B7DD78B5}" destId="{DD45746B-AE68-45B8-8C05-C65AFAEE0691}" srcOrd="5" destOrd="0" presId="urn:microsoft.com/office/officeart/2018/layout/CircleProcess"/>
    <dgm:cxn modelId="{0285FA1A-2AED-4E05-95D4-56C3410063EC}" type="presParOf" srcId="{723EB536-D0CE-4D8C-951D-7C23B7DD78B5}" destId="{F5E7C695-DEFC-496A-9CDD-9A7B4A939AB4}" srcOrd="6" destOrd="0" presId="urn:microsoft.com/office/officeart/2018/layout/CircleProcess"/>
    <dgm:cxn modelId="{E1ED5293-1BC2-4458-95AA-F11707A21C68}" type="presParOf" srcId="{F5E7C695-DEFC-496A-9CDD-9A7B4A939AB4}" destId="{F119B533-E111-43CA-956A-870F5D7B47B3}" srcOrd="0" destOrd="0" presId="urn:microsoft.com/office/officeart/2018/layout/CircleProcess"/>
    <dgm:cxn modelId="{EA0F9776-AA0D-4BF0-8296-6F981BE57E44}" type="presParOf" srcId="{723EB536-D0CE-4D8C-951D-7C23B7DD78B5}" destId="{D8325E4E-D40E-4845-B9BB-FE86C3852E20}" srcOrd="7" destOrd="0" presId="urn:microsoft.com/office/officeart/2018/layout/CircleProcess"/>
    <dgm:cxn modelId="{288A3D93-F6F3-4E84-A57E-37D7C1F60B9B}" type="presParOf" srcId="{D8325E4E-D40E-4845-B9BB-FE86C3852E20}" destId="{C43467AC-98F0-46CF-80F1-EC74C6ACAC54}" srcOrd="0" destOrd="0" presId="urn:microsoft.com/office/officeart/2018/layout/CircleProcess"/>
    <dgm:cxn modelId="{D891F662-7E8B-468E-88A5-A753A49DFBA1}" type="presParOf" srcId="{723EB536-D0CE-4D8C-951D-7C23B7DD78B5}" destId="{3E296518-FC25-46F1-9AE8-2318D7B48F1B}" srcOrd="8"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0B8A14-1B04-4910-BA21-7CAD06E9AF0A}"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D15F6149-6279-458B-B7C2-AE9741A5A85A}">
      <dgm:prSet/>
      <dgm:spPr/>
      <dgm:t>
        <a:bodyPr/>
        <a:lstStyle/>
        <a:p>
          <a:pPr>
            <a:lnSpc>
              <a:spcPct val="100000"/>
            </a:lnSpc>
            <a:defRPr cap="all"/>
          </a:pPr>
          <a:r>
            <a:rPr lang="en-US" cap="none" dirty="0"/>
            <a:t>Executive Presence</a:t>
          </a:r>
        </a:p>
      </dgm:t>
    </dgm:pt>
    <dgm:pt modelId="{4F589C03-8337-4F77-A817-1A89FCC94E21}" type="parTrans" cxnId="{71E006C8-4686-491D-93A8-4B70177A33BB}">
      <dgm:prSet/>
      <dgm:spPr/>
      <dgm:t>
        <a:bodyPr/>
        <a:lstStyle/>
        <a:p>
          <a:endParaRPr lang="en-US"/>
        </a:p>
      </dgm:t>
    </dgm:pt>
    <dgm:pt modelId="{F75918E2-DC87-4F7D-A2CE-18D12AD1DFB9}" type="sibTrans" cxnId="{71E006C8-4686-491D-93A8-4B70177A33BB}">
      <dgm:prSet/>
      <dgm:spPr/>
      <dgm:t>
        <a:bodyPr/>
        <a:lstStyle/>
        <a:p>
          <a:endParaRPr lang="en-US"/>
        </a:p>
      </dgm:t>
    </dgm:pt>
    <dgm:pt modelId="{C6F19280-C017-4C67-A01B-115BAEDB8B43}">
      <dgm:prSet/>
      <dgm:spPr/>
      <dgm:t>
        <a:bodyPr/>
        <a:lstStyle/>
        <a:p>
          <a:pPr>
            <a:lnSpc>
              <a:spcPct val="100000"/>
            </a:lnSpc>
            <a:defRPr cap="all"/>
          </a:pPr>
          <a:r>
            <a:rPr lang="en-US" cap="none" dirty="0"/>
            <a:t>Emotional Intelligence</a:t>
          </a:r>
        </a:p>
      </dgm:t>
    </dgm:pt>
    <dgm:pt modelId="{3AC1ED0F-A282-4DFC-94A3-99A4A16D3148}" type="parTrans" cxnId="{80917FB7-738E-42F1-880B-24B5B4DD3E0C}">
      <dgm:prSet/>
      <dgm:spPr/>
      <dgm:t>
        <a:bodyPr/>
        <a:lstStyle/>
        <a:p>
          <a:endParaRPr lang="en-US"/>
        </a:p>
      </dgm:t>
    </dgm:pt>
    <dgm:pt modelId="{3DF62B14-E285-44AF-9844-0E5CBA0CECAD}" type="sibTrans" cxnId="{80917FB7-738E-42F1-880B-24B5B4DD3E0C}">
      <dgm:prSet/>
      <dgm:spPr/>
      <dgm:t>
        <a:bodyPr/>
        <a:lstStyle/>
        <a:p>
          <a:endParaRPr lang="en-US"/>
        </a:p>
      </dgm:t>
    </dgm:pt>
    <dgm:pt modelId="{D4EE0BD8-9B75-40E0-B478-DA6BA47BDF25}">
      <dgm:prSet/>
      <dgm:spPr/>
      <dgm:t>
        <a:bodyPr/>
        <a:lstStyle/>
        <a:p>
          <a:pPr>
            <a:lnSpc>
              <a:spcPct val="100000"/>
            </a:lnSpc>
            <a:defRPr cap="all"/>
          </a:pPr>
          <a:r>
            <a:rPr lang="en-US" cap="none" dirty="0"/>
            <a:t>Thought Leadership</a:t>
          </a:r>
        </a:p>
      </dgm:t>
    </dgm:pt>
    <dgm:pt modelId="{44C50A7F-0F19-4EE4-A721-E85C72B5AC8C}" type="parTrans" cxnId="{CFFF24F1-CFE0-4B0B-9BB5-2C2E59DC86BB}">
      <dgm:prSet/>
      <dgm:spPr/>
      <dgm:t>
        <a:bodyPr/>
        <a:lstStyle/>
        <a:p>
          <a:endParaRPr lang="en-US"/>
        </a:p>
      </dgm:t>
    </dgm:pt>
    <dgm:pt modelId="{5E40899E-1AEA-4FA3-9854-301D6EC41CB5}" type="sibTrans" cxnId="{CFFF24F1-CFE0-4B0B-9BB5-2C2E59DC86BB}">
      <dgm:prSet/>
      <dgm:spPr/>
      <dgm:t>
        <a:bodyPr/>
        <a:lstStyle/>
        <a:p>
          <a:endParaRPr lang="en-US"/>
        </a:p>
      </dgm:t>
    </dgm:pt>
    <dgm:pt modelId="{F9319BD4-1962-4C50-ABAE-876AB5479E09}" type="pres">
      <dgm:prSet presAssocID="{5F0B8A14-1B04-4910-BA21-7CAD06E9AF0A}" presName="root" presStyleCnt="0">
        <dgm:presLayoutVars>
          <dgm:dir/>
          <dgm:resizeHandles val="exact"/>
        </dgm:presLayoutVars>
      </dgm:prSet>
      <dgm:spPr/>
    </dgm:pt>
    <dgm:pt modelId="{E2F14526-5E54-4230-A494-686622D9DB55}" type="pres">
      <dgm:prSet presAssocID="{D15F6149-6279-458B-B7C2-AE9741A5A85A}" presName="compNode" presStyleCnt="0"/>
      <dgm:spPr/>
    </dgm:pt>
    <dgm:pt modelId="{9072C1D7-4972-4930-BD66-E7667697303A}" type="pres">
      <dgm:prSet presAssocID="{D15F6149-6279-458B-B7C2-AE9741A5A85A}" presName="iconBgRect" presStyleLbl="bgShp" presStyleIdx="0" presStyleCnt="3"/>
      <dgm:spPr/>
    </dgm:pt>
    <dgm:pt modelId="{FC705F2C-FDF4-4823-923F-7F81B5F3FD41}" type="pres">
      <dgm:prSet presAssocID="{D15F6149-6279-458B-B7C2-AE9741A5A8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23315CDF-977F-447E-982D-B7FFEB12CFC5}" type="pres">
      <dgm:prSet presAssocID="{D15F6149-6279-458B-B7C2-AE9741A5A85A}" presName="spaceRect" presStyleCnt="0"/>
      <dgm:spPr/>
    </dgm:pt>
    <dgm:pt modelId="{B38447C3-D50A-4E76-9662-A48017E9E4C9}" type="pres">
      <dgm:prSet presAssocID="{D15F6149-6279-458B-B7C2-AE9741A5A85A}" presName="textRect" presStyleLbl="revTx" presStyleIdx="0" presStyleCnt="3">
        <dgm:presLayoutVars>
          <dgm:chMax val="1"/>
          <dgm:chPref val="1"/>
        </dgm:presLayoutVars>
      </dgm:prSet>
      <dgm:spPr/>
    </dgm:pt>
    <dgm:pt modelId="{293D5DA7-C1A0-45B1-A6DD-9D75CA673B58}" type="pres">
      <dgm:prSet presAssocID="{F75918E2-DC87-4F7D-A2CE-18D12AD1DFB9}" presName="sibTrans" presStyleCnt="0"/>
      <dgm:spPr/>
    </dgm:pt>
    <dgm:pt modelId="{D2409675-1EEA-44AD-8AB0-9681D0E7622C}" type="pres">
      <dgm:prSet presAssocID="{C6F19280-C017-4C67-A01B-115BAEDB8B43}" presName="compNode" presStyleCnt="0"/>
      <dgm:spPr/>
    </dgm:pt>
    <dgm:pt modelId="{A25D29DA-D7CE-4790-8C9B-FEFCC07249A8}" type="pres">
      <dgm:prSet presAssocID="{C6F19280-C017-4C67-A01B-115BAEDB8B43}" presName="iconBgRect" presStyleLbl="bgShp" presStyleIdx="1" presStyleCnt="3"/>
      <dgm:spPr/>
    </dgm:pt>
    <dgm:pt modelId="{A2C07B13-9D6A-4337-A4B8-3C948FF18E9B}" type="pres">
      <dgm:prSet presAssocID="{C6F19280-C017-4C67-A01B-115BAEDB8B4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BACFEEE8-B01F-47C3-ACAB-71CBA53C7DB6}" type="pres">
      <dgm:prSet presAssocID="{C6F19280-C017-4C67-A01B-115BAEDB8B43}" presName="spaceRect" presStyleCnt="0"/>
      <dgm:spPr/>
    </dgm:pt>
    <dgm:pt modelId="{E39EFE42-E92A-4666-BC11-F96C997F491D}" type="pres">
      <dgm:prSet presAssocID="{C6F19280-C017-4C67-A01B-115BAEDB8B43}" presName="textRect" presStyleLbl="revTx" presStyleIdx="1" presStyleCnt="3">
        <dgm:presLayoutVars>
          <dgm:chMax val="1"/>
          <dgm:chPref val="1"/>
        </dgm:presLayoutVars>
      </dgm:prSet>
      <dgm:spPr/>
    </dgm:pt>
    <dgm:pt modelId="{2259F683-BE2E-4046-818A-DB6FB9050636}" type="pres">
      <dgm:prSet presAssocID="{3DF62B14-E285-44AF-9844-0E5CBA0CECAD}" presName="sibTrans" presStyleCnt="0"/>
      <dgm:spPr/>
    </dgm:pt>
    <dgm:pt modelId="{EBE3EC84-6E64-41A9-9D83-621EF78A19E2}" type="pres">
      <dgm:prSet presAssocID="{D4EE0BD8-9B75-40E0-B478-DA6BA47BDF25}" presName="compNode" presStyleCnt="0"/>
      <dgm:spPr/>
    </dgm:pt>
    <dgm:pt modelId="{33BC5E32-BDBB-4641-B75D-43F19EAEE871}" type="pres">
      <dgm:prSet presAssocID="{D4EE0BD8-9B75-40E0-B478-DA6BA47BDF25}" presName="iconBgRect" presStyleLbl="bgShp" presStyleIdx="2" presStyleCnt="3"/>
      <dgm:spPr/>
    </dgm:pt>
    <dgm:pt modelId="{F8B79BD9-CD1E-4D2E-891C-85146BA94808}" type="pres">
      <dgm:prSet presAssocID="{D4EE0BD8-9B75-40E0-B478-DA6BA47BDF2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B268799F-2414-46A7-8BDD-12F38AD973C6}" type="pres">
      <dgm:prSet presAssocID="{D4EE0BD8-9B75-40E0-B478-DA6BA47BDF25}" presName="spaceRect" presStyleCnt="0"/>
      <dgm:spPr/>
    </dgm:pt>
    <dgm:pt modelId="{DC9FD6BF-D117-4E38-B939-8EF433C877A6}" type="pres">
      <dgm:prSet presAssocID="{D4EE0BD8-9B75-40E0-B478-DA6BA47BDF25}" presName="textRect" presStyleLbl="revTx" presStyleIdx="2" presStyleCnt="3">
        <dgm:presLayoutVars>
          <dgm:chMax val="1"/>
          <dgm:chPref val="1"/>
        </dgm:presLayoutVars>
      </dgm:prSet>
      <dgm:spPr/>
    </dgm:pt>
  </dgm:ptLst>
  <dgm:cxnLst>
    <dgm:cxn modelId="{6EDD993D-766A-422D-8E7A-6B46A51E89AC}" type="presOf" srcId="{D15F6149-6279-458B-B7C2-AE9741A5A85A}" destId="{B38447C3-D50A-4E76-9662-A48017E9E4C9}" srcOrd="0" destOrd="0" presId="urn:microsoft.com/office/officeart/2018/5/layout/IconCircleLabelList"/>
    <dgm:cxn modelId="{48FECD44-D17B-4FB7-B1E5-BCEADC75C07E}" type="presOf" srcId="{D4EE0BD8-9B75-40E0-B478-DA6BA47BDF25}" destId="{DC9FD6BF-D117-4E38-B939-8EF433C877A6}" srcOrd="0" destOrd="0" presId="urn:microsoft.com/office/officeart/2018/5/layout/IconCircleLabelList"/>
    <dgm:cxn modelId="{7313AF9A-9411-4790-8544-583CB35086C1}" type="presOf" srcId="{5F0B8A14-1B04-4910-BA21-7CAD06E9AF0A}" destId="{F9319BD4-1962-4C50-ABAE-876AB5479E09}" srcOrd="0" destOrd="0" presId="urn:microsoft.com/office/officeart/2018/5/layout/IconCircleLabelList"/>
    <dgm:cxn modelId="{80917FB7-738E-42F1-880B-24B5B4DD3E0C}" srcId="{5F0B8A14-1B04-4910-BA21-7CAD06E9AF0A}" destId="{C6F19280-C017-4C67-A01B-115BAEDB8B43}" srcOrd="1" destOrd="0" parTransId="{3AC1ED0F-A282-4DFC-94A3-99A4A16D3148}" sibTransId="{3DF62B14-E285-44AF-9844-0E5CBA0CECAD}"/>
    <dgm:cxn modelId="{4ABEB7BE-239E-4EAB-8F76-63D41990D08E}" type="presOf" srcId="{C6F19280-C017-4C67-A01B-115BAEDB8B43}" destId="{E39EFE42-E92A-4666-BC11-F96C997F491D}" srcOrd="0" destOrd="0" presId="urn:microsoft.com/office/officeart/2018/5/layout/IconCircleLabelList"/>
    <dgm:cxn modelId="{71E006C8-4686-491D-93A8-4B70177A33BB}" srcId="{5F0B8A14-1B04-4910-BA21-7CAD06E9AF0A}" destId="{D15F6149-6279-458B-B7C2-AE9741A5A85A}" srcOrd="0" destOrd="0" parTransId="{4F589C03-8337-4F77-A817-1A89FCC94E21}" sibTransId="{F75918E2-DC87-4F7D-A2CE-18D12AD1DFB9}"/>
    <dgm:cxn modelId="{CFFF24F1-CFE0-4B0B-9BB5-2C2E59DC86BB}" srcId="{5F0B8A14-1B04-4910-BA21-7CAD06E9AF0A}" destId="{D4EE0BD8-9B75-40E0-B478-DA6BA47BDF25}" srcOrd="2" destOrd="0" parTransId="{44C50A7F-0F19-4EE4-A721-E85C72B5AC8C}" sibTransId="{5E40899E-1AEA-4FA3-9854-301D6EC41CB5}"/>
    <dgm:cxn modelId="{A331D70E-740D-4E80-95EB-B832EB9CC735}" type="presParOf" srcId="{F9319BD4-1962-4C50-ABAE-876AB5479E09}" destId="{E2F14526-5E54-4230-A494-686622D9DB55}" srcOrd="0" destOrd="0" presId="urn:microsoft.com/office/officeart/2018/5/layout/IconCircleLabelList"/>
    <dgm:cxn modelId="{F8276E51-52AF-4A0A-9AF0-BD693DB92095}" type="presParOf" srcId="{E2F14526-5E54-4230-A494-686622D9DB55}" destId="{9072C1D7-4972-4930-BD66-E7667697303A}" srcOrd="0" destOrd="0" presId="urn:microsoft.com/office/officeart/2018/5/layout/IconCircleLabelList"/>
    <dgm:cxn modelId="{FCBEA5F6-0B6D-4F19-AAF9-35C1FAA2AF59}" type="presParOf" srcId="{E2F14526-5E54-4230-A494-686622D9DB55}" destId="{FC705F2C-FDF4-4823-923F-7F81B5F3FD41}" srcOrd="1" destOrd="0" presId="urn:microsoft.com/office/officeart/2018/5/layout/IconCircleLabelList"/>
    <dgm:cxn modelId="{64925316-681C-4848-97DC-BB4F2F92427D}" type="presParOf" srcId="{E2F14526-5E54-4230-A494-686622D9DB55}" destId="{23315CDF-977F-447E-982D-B7FFEB12CFC5}" srcOrd="2" destOrd="0" presId="urn:microsoft.com/office/officeart/2018/5/layout/IconCircleLabelList"/>
    <dgm:cxn modelId="{90AA7F5B-416F-49D1-A0B9-AD241C611204}" type="presParOf" srcId="{E2F14526-5E54-4230-A494-686622D9DB55}" destId="{B38447C3-D50A-4E76-9662-A48017E9E4C9}" srcOrd="3" destOrd="0" presId="urn:microsoft.com/office/officeart/2018/5/layout/IconCircleLabelList"/>
    <dgm:cxn modelId="{20C822CA-1A5A-40E1-9E47-511B53491636}" type="presParOf" srcId="{F9319BD4-1962-4C50-ABAE-876AB5479E09}" destId="{293D5DA7-C1A0-45B1-A6DD-9D75CA673B58}" srcOrd="1" destOrd="0" presId="urn:microsoft.com/office/officeart/2018/5/layout/IconCircleLabelList"/>
    <dgm:cxn modelId="{100BAC34-268B-4897-86D9-27417F62CC62}" type="presParOf" srcId="{F9319BD4-1962-4C50-ABAE-876AB5479E09}" destId="{D2409675-1EEA-44AD-8AB0-9681D0E7622C}" srcOrd="2" destOrd="0" presId="urn:microsoft.com/office/officeart/2018/5/layout/IconCircleLabelList"/>
    <dgm:cxn modelId="{8BD99DB4-C737-4026-9617-C9A2634AF421}" type="presParOf" srcId="{D2409675-1EEA-44AD-8AB0-9681D0E7622C}" destId="{A25D29DA-D7CE-4790-8C9B-FEFCC07249A8}" srcOrd="0" destOrd="0" presId="urn:microsoft.com/office/officeart/2018/5/layout/IconCircleLabelList"/>
    <dgm:cxn modelId="{31E70CF1-C985-44CF-883A-974809F2781F}" type="presParOf" srcId="{D2409675-1EEA-44AD-8AB0-9681D0E7622C}" destId="{A2C07B13-9D6A-4337-A4B8-3C948FF18E9B}" srcOrd="1" destOrd="0" presId="urn:microsoft.com/office/officeart/2018/5/layout/IconCircleLabelList"/>
    <dgm:cxn modelId="{50B2E62A-7358-472A-A1C8-6A4E6A3DAB23}" type="presParOf" srcId="{D2409675-1EEA-44AD-8AB0-9681D0E7622C}" destId="{BACFEEE8-B01F-47C3-ACAB-71CBA53C7DB6}" srcOrd="2" destOrd="0" presId="urn:microsoft.com/office/officeart/2018/5/layout/IconCircleLabelList"/>
    <dgm:cxn modelId="{E4259C12-B110-4DE4-9874-D06901BF6926}" type="presParOf" srcId="{D2409675-1EEA-44AD-8AB0-9681D0E7622C}" destId="{E39EFE42-E92A-4666-BC11-F96C997F491D}" srcOrd="3" destOrd="0" presId="urn:microsoft.com/office/officeart/2018/5/layout/IconCircleLabelList"/>
    <dgm:cxn modelId="{D09D9274-3FB3-43B5-9C6F-7DC14273B0F8}" type="presParOf" srcId="{F9319BD4-1962-4C50-ABAE-876AB5479E09}" destId="{2259F683-BE2E-4046-818A-DB6FB9050636}" srcOrd="3" destOrd="0" presId="urn:microsoft.com/office/officeart/2018/5/layout/IconCircleLabelList"/>
    <dgm:cxn modelId="{B16298DF-0E34-418A-9DB1-1A1CFC7A3631}" type="presParOf" srcId="{F9319BD4-1962-4C50-ABAE-876AB5479E09}" destId="{EBE3EC84-6E64-41A9-9D83-621EF78A19E2}" srcOrd="4" destOrd="0" presId="urn:microsoft.com/office/officeart/2018/5/layout/IconCircleLabelList"/>
    <dgm:cxn modelId="{1FED760D-03B0-4DD2-B8BE-461F401CC2FA}" type="presParOf" srcId="{EBE3EC84-6E64-41A9-9D83-621EF78A19E2}" destId="{33BC5E32-BDBB-4641-B75D-43F19EAEE871}" srcOrd="0" destOrd="0" presId="urn:microsoft.com/office/officeart/2018/5/layout/IconCircleLabelList"/>
    <dgm:cxn modelId="{22ECB4DA-FD1C-4918-A672-5EC534A00DFF}" type="presParOf" srcId="{EBE3EC84-6E64-41A9-9D83-621EF78A19E2}" destId="{F8B79BD9-CD1E-4D2E-891C-85146BA94808}" srcOrd="1" destOrd="0" presId="urn:microsoft.com/office/officeart/2018/5/layout/IconCircleLabelList"/>
    <dgm:cxn modelId="{ACA638E5-AA86-43C4-ABD8-ABEF0EB40B2D}" type="presParOf" srcId="{EBE3EC84-6E64-41A9-9D83-621EF78A19E2}" destId="{B268799F-2414-46A7-8BDD-12F38AD973C6}" srcOrd="2" destOrd="0" presId="urn:microsoft.com/office/officeart/2018/5/layout/IconCircleLabelList"/>
    <dgm:cxn modelId="{E00E029F-0608-4664-8028-B30168E410AE}" type="presParOf" srcId="{EBE3EC84-6E64-41A9-9D83-621EF78A19E2}" destId="{DC9FD6BF-D117-4E38-B939-8EF433C877A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B2500A-D90E-4B1C-851D-7687635C6F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8B927CA-2CB1-4B08-A548-9ABEC919BC0E}" type="pres">
      <dgm:prSet presAssocID="{EFB2500A-D90E-4B1C-851D-7687635C6F13}" presName="linear" presStyleCnt="0">
        <dgm:presLayoutVars>
          <dgm:animLvl val="lvl"/>
          <dgm:resizeHandles val="exact"/>
        </dgm:presLayoutVars>
      </dgm:prSet>
      <dgm:spPr/>
    </dgm:pt>
  </dgm:ptLst>
  <dgm:cxnLst>
    <dgm:cxn modelId="{01E5C9C9-6BD2-45A9-88D9-CCB2665C45D7}" type="presOf" srcId="{EFB2500A-D90E-4B1C-851D-7687635C6F13}" destId="{E8B927CA-2CB1-4B08-A548-9ABEC919BC0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78458A-1B19-4278-8B04-0029BEFB4A2B}"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9E5A240F-71E4-4314-A571-AEB2A428E5F5}" type="pres">
      <dgm:prSet presAssocID="{2E78458A-1B19-4278-8B04-0029BEFB4A2B}" presName="hierChild1" presStyleCnt="0">
        <dgm:presLayoutVars>
          <dgm:chPref val="1"/>
          <dgm:dir/>
          <dgm:animOne val="branch"/>
          <dgm:animLvl val="lvl"/>
          <dgm:resizeHandles/>
        </dgm:presLayoutVars>
      </dgm:prSet>
      <dgm:spPr/>
    </dgm:pt>
  </dgm:ptLst>
  <dgm:cxnLst>
    <dgm:cxn modelId="{60D60174-8BF7-4E36-A180-4E8DE0B3B8A0}" type="presOf" srcId="{2E78458A-1B19-4278-8B04-0029BEFB4A2B}" destId="{9E5A240F-71E4-4314-A571-AEB2A428E5F5}" srcOrd="0"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1AD835-006D-4DBB-9898-AE4B284966B3}" type="doc">
      <dgm:prSet loTypeId="urn:microsoft.com/office/officeart/2005/8/layout/list1" loCatId="list" qsTypeId="urn:microsoft.com/office/officeart/2005/8/quickstyle/simple4" qsCatId="simple" csTypeId="urn:microsoft.com/office/officeart/2005/8/colors/colorful5" csCatId="colorful"/>
      <dgm:spPr/>
      <dgm:t>
        <a:bodyPr/>
        <a:lstStyle/>
        <a:p>
          <a:endParaRPr lang="en-US"/>
        </a:p>
      </dgm:t>
    </dgm:pt>
    <dgm:pt modelId="{E16F6999-0C94-44A3-AF93-913E52D167FF}">
      <dgm:prSet custT="1"/>
      <dgm:spPr/>
      <dgm:t>
        <a:bodyPr/>
        <a:lstStyle/>
        <a:p>
          <a:r>
            <a:rPr lang="en-US" sz="2400" dirty="0"/>
            <a:t>Consistency</a:t>
          </a:r>
        </a:p>
      </dgm:t>
    </dgm:pt>
    <dgm:pt modelId="{8943D52F-8A0E-44F7-89D1-5DE47C0C248D}" type="parTrans" cxnId="{3161479E-654A-4D8A-9825-5CF163BDFE21}">
      <dgm:prSet/>
      <dgm:spPr/>
      <dgm:t>
        <a:bodyPr/>
        <a:lstStyle/>
        <a:p>
          <a:endParaRPr lang="en-US"/>
        </a:p>
      </dgm:t>
    </dgm:pt>
    <dgm:pt modelId="{322680D0-8B8B-4980-B43F-5FC5074EB51E}" type="sibTrans" cxnId="{3161479E-654A-4D8A-9825-5CF163BDFE21}">
      <dgm:prSet/>
      <dgm:spPr/>
      <dgm:t>
        <a:bodyPr/>
        <a:lstStyle/>
        <a:p>
          <a:endParaRPr lang="en-US"/>
        </a:p>
      </dgm:t>
    </dgm:pt>
    <dgm:pt modelId="{00D02449-7F4C-4874-A6EB-0C5E7A2FB122}">
      <dgm:prSet custT="1"/>
      <dgm:spPr/>
      <dgm:t>
        <a:bodyPr/>
        <a:lstStyle/>
        <a:p>
          <a:r>
            <a:rPr lang="en-US" sz="2400" dirty="0"/>
            <a:t>Originality</a:t>
          </a:r>
        </a:p>
      </dgm:t>
    </dgm:pt>
    <dgm:pt modelId="{E880C459-6F64-48FC-BEA7-D8A40F3B3848}" type="parTrans" cxnId="{3A6C0F97-AC00-4B03-8B80-6048D87FF169}">
      <dgm:prSet/>
      <dgm:spPr/>
      <dgm:t>
        <a:bodyPr/>
        <a:lstStyle/>
        <a:p>
          <a:endParaRPr lang="en-US"/>
        </a:p>
      </dgm:t>
    </dgm:pt>
    <dgm:pt modelId="{C6027427-B596-4F76-AA49-24F261A56434}" type="sibTrans" cxnId="{3A6C0F97-AC00-4B03-8B80-6048D87FF169}">
      <dgm:prSet/>
      <dgm:spPr/>
      <dgm:t>
        <a:bodyPr/>
        <a:lstStyle/>
        <a:p>
          <a:endParaRPr lang="en-US"/>
        </a:p>
      </dgm:t>
    </dgm:pt>
    <dgm:pt modelId="{7F059716-0716-4D7D-97C6-B32164B3A911}">
      <dgm:prSet custT="1"/>
      <dgm:spPr/>
      <dgm:t>
        <a:bodyPr/>
        <a:lstStyle/>
        <a:p>
          <a:r>
            <a:rPr lang="en-US" sz="2400" dirty="0"/>
            <a:t>Value creation</a:t>
          </a:r>
        </a:p>
      </dgm:t>
    </dgm:pt>
    <dgm:pt modelId="{C771F465-CECF-47DF-AA6C-EEABE9CE9F9D}" type="parTrans" cxnId="{AF3F9EBD-44D2-4D99-8772-5B6B30EDB147}">
      <dgm:prSet/>
      <dgm:spPr/>
      <dgm:t>
        <a:bodyPr/>
        <a:lstStyle/>
        <a:p>
          <a:endParaRPr lang="en-US"/>
        </a:p>
      </dgm:t>
    </dgm:pt>
    <dgm:pt modelId="{EE1A539A-6948-4118-B069-9B270B25F59B}" type="sibTrans" cxnId="{AF3F9EBD-44D2-4D99-8772-5B6B30EDB147}">
      <dgm:prSet/>
      <dgm:spPr/>
      <dgm:t>
        <a:bodyPr/>
        <a:lstStyle/>
        <a:p>
          <a:endParaRPr lang="en-US"/>
        </a:p>
      </dgm:t>
    </dgm:pt>
    <dgm:pt modelId="{ADF403DB-C8AE-4B61-B4E5-F6F5419B4927}" type="pres">
      <dgm:prSet presAssocID="{FB1AD835-006D-4DBB-9898-AE4B284966B3}" presName="linear" presStyleCnt="0">
        <dgm:presLayoutVars>
          <dgm:dir/>
          <dgm:animLvl val="lvl"/>
          <dgm:resizeHandles val="exact"/>
        </dgm:presLayoutVars>
      </dgm:prSet>
      <dgm:spPr/>
    </dgm:pt>
    <dgm:pt modelId="{B996C059-E77C-4AA8-9AF8-D6817218D345}" type="pres">
      <dgm:prSet presAssocID="{E16F6999-0C94-44A3-AF93-913E52D167FF}" presName="parentLin" presStyleCnt="0"/>
      <dgm:spPr/>
    </dgm:pt>
    <dgm:pt modelId="{45CC63E6-3A9E-4428-A0CA-2409509150A9}" type="pres">
      <dgm:prSet presAssocID="{E16F6999-0C94-44A3-AF93-913E52D167FF}" presName="parentLeftMargin" presStyleLbl="node1" presStyleIdx="0" presStyleCnt="3"/>
      <dgm:spPr/>
    </dgm:pt>
    <dgm:pt modelId="{978CE2A7-41DB-43CB-AB7C-7B2AFED40D99}" type="pres">
      <dgm:prSet presAssocID="{E16F6999-0C94-44A3-AF93-913E52D167FF}" presName="parentText" presStyleLbl="node1" presStyleIdx="0" presStyleCnt="3">
        <dgm:presLayoutVars>
          <dgm:chMax val="0"/>
          <dgm:bulletEnabled val="1"/>
        </dgm:presLayoutVars>
      </dgm:prSet>
      <dgm:spPr/>
    </dgm:pt>
    <dgm:pt modelId="{01059117-A89C-4C0F-AE44-64C1DA8F3F96}" type="pres">
      <dgm:prSet presAssocID="{E16F6999-0C94-44A3-AF93-913E52D167FF}" presName="negativeSpace" presStyleCnt="0"/>
      <dgm:spPr/>
    </dgm:pt>
    <dgm:pt modelId="{EBE85274-4359-470C-863D-E898004EC066}" type="pres">
      <dgm:prSet presAssocID="{E16F6999-0C94-44A3-AF93-913E52D167FF}" presName="childText" presStyleLbl="conFgAcc1" presStyleIdx="0" presStyleCnt="3">
        <dgm:presLayoutVars>
          <dgm:bulletEnabled val="1"/>
        </dgm:presLayoutVars>
      </dgm:prSet>
      <dgm:spPr/>
    </dgm:pt>
    <dgm:pt modelId="{AA43F2D7-C1F5-435F-829B-CED9AAE1DED9}" type="pres">
      <dgm:prSet presAssocID="{322680D0-8B8B-4980-B43F-5FC5074EB51E}" presName="spaceBetweenRectangles" presStyleCnt="0"/>
      <dgm:spPr/>
    </dgm:pt>
    <dgm:pt modelId="{65CF7C80-2150-48EE-A7F6-C160C5256472}" type="pres">
      <dgm:prSet presAssocID="{00D02449-7F4C-4874-A6EB-0C5E7A2FB122}" presName="parentLin" presStyleCnt="0"/>
      <dgm:spPr/>
    </dgm:pt>
    <dgm:pt modelId="{8152DE33-7283-4A34-8819-B42BF9F4BCA7}" type="pres">
      <dgm:prSet presAssocID="{00D02449-7F4C-4874-A6EB-0C5E7A2FB122}" presName="parentLeftMargin" presStyleLbl="node1" presStyleIdx="0" presStyleCnt="3"/>
      <dgm:spPr/>
    </dgm:pt>
    <dgm:pt modelId="{5F011D7C-EF53-47C7-B870-D302F91F2BC3}" type="pres">
      <dgm:prSet presAssocID="{00D02449-7F4C-4874-A6EB-0C5E7A2FB122}" presName="parentText" presStyleLbl="node1" presStyleIdx="1" presStyleCnt="3">
        <dgm:presLayoutVars>
          <dgm:chMax val="0"/>
          <dgm:bulletEnabled val="1"/>
        </dgm:presLayoutVars>
      </dgm:prSet>
      <dgm:spPr/>
    </dgm:pt>
    <dgm:pt modelId="{7E857B46-6A7F-4CB1-A206-1B2A8D39008C}" type="pres">
      <dgm:prSet presAssocID="{00D02449-7F4C-4874-A6EB-0C5E7A2FB122}" presName="negativeSpace" presStyleCnt="0"/>
      <dgm:spPr/>
    </dgm:pt>
    <dgm:pt modelId="{61B354D9-6F22-4157-B93B-36212BE5A761}" type="pres">
      <dgm:prSet presAssocID="{00D02449-7F4C-4874-A6EB-0C5E7A2FB122}" presName="childText" presStyleLbl="conFgAcc1" presStyleIdx="1" presStyleCnt="3">
        <dgm:presLayoutVars>
          <dgm:bulletEnabled val="1"/>
        </dgm:presLayoutVars>
      </dgm:prSet>
      <dgm:spPr/>
    </dgm:pt>
    <dgm:pt modelId="{324662C1-A0CA-4631-AE7A-2A7378A0CEE8}" type="pres">
      <dgm:prSet presAssocID="{C6027427-B596-4F76-AA49-24F261A56434}" presName="spaceBetweenRectangles" presStyleCnt="0"/>
      <dgm:spPr/>
    </dgm:pt>
    <dgm:pt modelId="{20F6A2A3-CEEC-4CCF-B94F-C5B5D05BA93E}" type="pres">
      <dgm:prSet presAssocID="{7F059716-0716-4D7D-97C6-B32164B3A911}" presName="parentLin" presStyleCnt="0"/>
      <dgm:spPr/>
    </dgm:pt>
    <dgm:pt modelId="{2FDED69C-017A-45B8-A775-05D3840CE2C8}" type="pres">
      <dgm:prSet presAssocID="{7F059716-0716-4D7D-97C6-B32164B3A911}" presName="parentLeftMargin" presStyleLbl="node1" presStyleIdx="1" presStyleCnt="3"/>
      <dgm:spPr/>
    </dgm:pt>
    <dgm:pt modelId="{E2A2482B-CA3F-4A2B-A5FD-4941C1D22950}" type="pres">
      <dgm:prSet presAssocID="{7F059716-0716-4D7D-97C6-B32164B3A911}" presName="parentText" presStyleLbl="node1" presStyleIdx="2" presStyleCnt="3">
        <dgm:presLayoutVars>
          <dgm:chMax val="0"/>
          <dgm:bulletEnabled val="1"/>
        </dgm:presLayoutVars>
      </dgm:prSet>
      <dgm:spPr/>
    </dgm:pt>
    <dgm:pt modelId="{842F5A89-9C58-4F57-A4BE-3F1421EFDEAC}" type="pres">
      <dgm:prSet presAssocID="{7F059716-0716-4D7D-97C6-B32164B3A911}" presName="negativeSpace" presStyleCnt="0"/>
      <dgm:spPr/>
    </dgm:pt>
    <dgm:pt modelId="{78D77BD2-D504-45B3-BBDF-720DB3782BF5}" type="pres">
      <dgm:prSet presAssocID="{7F059716-0716-4D7D-97C6-B32164B3A911}" presName="childText" presStyleLbl="conFgAcc1" presStyleIdx="2" presStyleCnt="3">
        <dgm:presLayoutVars>
          <dgm:bulletEnabled val="1"/>
        </dgm:presLayoutVars>
      </dgm:prSet>
      <dgm:spPr/>
    </dgm:pt>
  </dgm:ptLst>
  <dgm:cxnLst>
    <dgm:cxn modelId="{6C191E2F-2CDE-4540-81D1-02A448698691}" type="presOf" srcId="{E16F6999-0C94-44A3-AF93-913E52D167FF}" destId="{978CE2A7-41DB-43CB-AB7C-7B2AFED40D99}" srcOrd="1" destOrd="0" presId="urn:microsoft.com/office/officeart/2005/8/layout/list1"/>
    <dgm:cxn modelId="{56B0EE62-4AAB-4E7C-B5A5-D4E16200C2A8}" type="presOf" srcId="{7F059716-0716-4D7D-97C6-B32164B3A911}" destId="{2FDED69C-017A-45B8-A775-05D3840CE2C8}" srcOrd="0" destOrd="0" presId="urn:microsoft.com/office/officeart/2005/8/layout/list1"/>
    <dgm:cxn modelId="{42DABA65-1E0A-4C99-8231-16AAE6A17C60}" type="presOf" srcId="{E16F6999-0C94-44A3-AF93-913E52D167FF}" destId="{45CC63E6-3A9E-4428-A0CA-2409509150A9}" srcOrd="0" destOrd="0" presId="urn:microsoft.com/office/officeart/2005/8/layout/list1"/>
    <dgm:cxn modelId="{EB84BC46-1A13-4E71-B706-2CE19FAC02F8}" type="presOf" srcId="{00D02449-7F4C-4874-A6EB-0C5E7A2FB122}" destId="{5F011D7C-EF53-47C7-B870-D302F91F2BC3}" srcOrd="1" destOrd="0" presId="urn:microsoft.com/office/officeart/2005/8/layout/list1"/>
    <dgm:cxn modelId="{C42D3A77-3E0D-4714-968C-969EEBC842EC}" type="presOf" srcId="{FB1AD835-006D-4DBB-9898-AE4B284966B3}" destId="{ADF403DB-C8AE-4B61-B4E5-F6F5419B4927}" srcOrd="0" destOrd="0" presId="urn:microsoft.com/office/officeart/2005/8/layout/list1"/>
    <dgm:cxn modelId="{3A6C0F97-AC00-4B03-8B80-6048D87FF169}" srcId="{FB1AD835-006D-4DBB-9898-AE4B284966B3}" destId="{00D02449-7F4C-4874-A6EB-0C5E7A2FB122}" srcOrd="1" destOrd="0" parTransId="{E880C459-6F64-48FC-BEA7-D8A40F3B3848}" sibTransId="{C6027427-B596-4F76-AA49-24F261A56434}"/>
    <dgm:cxn modelId="{4C95FD9D-41AB-4616-82B3-BB9E0F178B2A}" type="presOf" srcId="{7F059716-0716-4D7D-97C6-B32164B3A911}" destId="{E2A2482B-CA3F-4A2B-A5FD-4941C1D22950}" srcOrd="1" destOrd="0" presId="urn:microsoft.com/office/officeart/2005/8/layout/list1"/>
    <dgm:cxn modelId="{3161479E-654A-4D8A-9825-5CF163BDFE21}" srcId="{FB1AD835-006D-4DBB-9898-AE4B284966B3}" destId="{E16F6999-0C94-44A3-AF93-913E52D167FF}" srcOrd="0" destOrd="0" parTransId="{8943D52F-8A0E-44F7-89D1-5DE47C0C248D}" sibTransId="{322680D0-8B8B-4980-B43F-5FC5074EB51E}"/>
    <dgm:cxn modelId="{19ED4CA2-5A48-44B2-86EB-27A6963813A2}" type="presOf" srcId="{00D02449-7F4C-4874-A6EB-0C5E7A2FB122}" destId="{8152DE33-7283-4A34-8819-B42BF9F4BCA7}" srcOrd="0" destOrd="0" presId="urn:microsoft.com/office/officeart/2005/8/layout/list1"/>
    <dgm:cxn modelId="{AF3F9EBD-44D2-4D99-8772-5B6B30EDB147}" srcId="{FB1AD835-006D-4DBB-9898-AE4B284966B3}" destId="{7F059716-0716-4D7D-97C6-B32164B3A911}" srcOrd="2" destOrd="0" parTransId="{C771F465-CECF-47DF-AA6C-EEABE9CE9F9D}" sibTransId="{EE1A539A-6948-4118-B069-9B270B25F59B}"/>
    <dgm:cxn modelId="{671D4971-2B10-453E-8181-343995BDA127}" type="presParOf" srcId="{ADF403DB-C8AE-4B61-B4E5-F6F5419B4927}" destId="{B996C059-E77C-4AA8-9AF8-D6817218D345}" srcOrd="0" destOrd="0" presId="urn:microsoft.com/office/officeart/2005/8/layout/list1"/>
    <dgm:cxn modelId="{697332F1-7F51-4195-9F98-392E706C00AB}" type="presParOf" srcId="{B996C059-E77C-4AA8-9AF8-D6817218D345}" destId="{45CC63E6-3A9E-4428-A0CA-2409509150A9}" srcOrd="0" destOrd="0" presId="urn:microsoft.com/office/officeart/2005/8/layout/list1"/>
    <dgm:cxn modelId="{78B2ECE5-698F-4EA5-BD80-17CADA2912D5}" type="presParOf" srcId="{B996C059-E77C-4AA8-9AF8-D6817218D345}" destId="{978CE2A7-41DB-43CB-AB7C-7B2AFED40D99}" srcOrd="1" destOrd="0" presId="urn:microsoft.com/office/officeart/2005/8/layout/list1"/>
    <dgm:cxn modelId="{B1E6018A-7010-480B-988D-C8AF49CDF0F3}" type="presParOf" srcId="{ADF403DB-C8AE-4B61-B4E5-F6F5419B4927}" destId="{01059117-A89C-4C0F-AE44-64C1DA8F3F96}" srcOrd="1" destOrd="0" presId="urn:microsoft.com/office/officeart/2005/8/layout/list1"/>
    <dgm:cxn modelId="{96907907-1619-468B-90DD-467914BDFE5C}" type="presParOf" srcId="{ADF403DB-C8AE-4B61-B4E5-F6F5419B4927}" destId="{EBE85274-4359-470C-863D-E898004EC066}" srcOrd="2" destOrd="0" presId="urn:microsoft.com/office/officeart/2005/8/layout/list1"/>
    <dgm:cxn modelId="{312FBE2A-0273-48CB-95D4-D5270C4FC954}" type="presParOf" srcId="{ADF403DB-C8AE-4B61-B4E5-F6F5419B4927}" destId="{AA43F2D7-C1F5-435F-829B-CED9AAE1DED9}" srcOrd="3" destOrd="0" presId="urn:microsoft.com/office/officeart/2005/8/layout/list1"/>
    <dgm:cxn modelId="{B4E72BDE-56A0-4462-A6D2-42C890C52056}" type="presParOf" srcId="{ADF403DB-C8AE-4B61-B4E5-F6F5419B4927}" destId="{65CF7C80-2150-48EE-A7F6-C160C5256472}" srcOrd="4" destOrd="0" presId="urn:microsoft.com/office/officeart/2005/8/layout/list1"/>
    <dgm:cxn modelId="{EA48C31C-A34F-4C1E-86F7-BFDFDCA2921E}" type="presParOf" srcId="{65CF7C80-2150-48EE-A7F6-C160C5256472}" destId="{8152DE33-7283-4A34-8819-B42BF9F4BCA7}" srcOrd="0" destOrd="0" presId="urn:microsoft.com/office/officeart/2005/8/layout/list1"/>
    <dgm:cxn modelId="{9201BF9F-E91F-4D74-BBCD-0C3DD7104D8B}" type="presParOf" srcId="{65CF7C80-2150-48EE-A7F6-C160C5256472}" destId="{5F011D7C-EF53-47C7-B870-D302F91F2BC3}" srcOrd="1" destOrd="0" presId="urn:microsoft.com/office/officeart/2005/8/layout/list1"/>
    <dgm:cxn modelId="{01C72BD6-8A2C-4B92-9871-6DC01D043482}" type="presParOf" srcId="{ADF403DB-C8AE-4B61-B4E5-F6F5419B4927}" destId="{7E857B46-6A7F-4CB1-A206-1B2A8D39008C}" srcOrd="5" destOrd="0" presId="urn:microsoft.com/office/officeart/2005/8/layout/list1"/>
    <dgm:cxn modelId="{7745F1DA-1332-4DBB-830A-EC19264FA5EE}" type="presParOf" srcId="{ADF403DB-C8AE-4B61-B4E5-F6F5419B4927}" destId="{61B354D9-6F22-4157-B93B-36212BE5A761}" srcOrd="6" destOrd="0" presId="urn:microsoft.com/office/officeart/2005/8/layout/list1"/>
    <dgm:cxn modelId="{C400CC9B-A4A1-4A2C-9D30-4DD3A158BD1A}" type="presParOf" srcId="{ADF403DB-C8AE-4B61-B4E5-F6F5419B4927}" destId="{324662C1-A0CA-4631-AE7A-2A7378A0CEE8}" srcOrd="7" destOrd="0" presId="urn:microsoft.com/office/officeart/2005/8/layout/list1"/>
    <dgm:cxn modelId="{9B71F134-59D5-4261-80D9-6517A23180CA}" type="presParOf" srcId="{ADF403DB-C8AE-4B61-B4E5-F6F5419B4927}" destId="{20F6A2A3-CEEC-4CCF-B94F-C5B5D05BA93E}" srcOrd="8" destOrd="0" presId="urn:microsoft.com/office/officeart/2005/8/layout/list1"/>
    <dgm:cxn modelId="{CB18A724-A84D-4818-B9B2-3B16D4C05ECF}" type="presParOf" srcId="{20F6A2A3-CEEC-4CCF-B94F-C5B5D05BA93E}" destId="{2FDED69C-017A-45B8-A775-05D3840CE2C8}" srcOrd="0" destOrd="0" presId="urn:microsoft.com/office/officeart/2005/8/layout/list1"/>
    <dgm:cxn modelId="{C357CDF2-96E0-48DE-9CEB-7381403B176E}" type="presParOf" srcId="{20F6A2A3-CEEC-4CCF-B94F-C5B5D05BA93E}" destId="{E2A2482B-CA3F-4A2B-A5FD-4941C1D22950}" srcOrd="1" destOrd="0" presId="urn:microsoft.com/office/officeart/2005/8/layout/list1"/>
    <dgm:cxn modelId="{DD25F0FE-BEF8-4017-8F37-0747BFBF5FE6}" type="presParOf" srcId="{ADF403DB-C8AE-4B61-B4E5-F6F5419B4927}" destId="{842F5A89-9C58-4F57-A4BE-3F1421EFDEAC}" srcOrd="9" destOrd="0" presId="urn:microsoft.com/office/officeart/2005/8/layout/list1"/>
    <dgm:cxn modelId="{21B2C794-CDC6-4C30-A7D0-0FB54123EC35}" type="presParOf" srcId="{ADF403DB-C8AE-4B61-B4E5-F6F5419B4927}" destId="{78D77BD2-D504-45B3-BBDF-720DB3782BF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24224C-1797-4C03-A6B7-CB91CB4E3DBD}"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E24DE1A-C57B-4F40-82F3-FC5849EC72F6}">
      <dgm:prSet/>
      <dgm:spPr/>
      <dgm:t>
        <a:bodyPr/>
        <a:lstStyle/>
        <a:p>
          <a:r>
            <a:rPr lang="en-US" b="0" i="0" baseline="0" dirty="0"/>
            <a:t>Quality over quantity</a:t>
          </a:r>
          <a:endParaRPr lang="en-US" dirty="0"/>
        </a:p>
      </dgm:t>
    </dgm:pt>
    <dgm:pt modelId="{14771DAA-8F8A-40BC-9874-DB4EEF3CC4D3}" type="parTrans" cxnId="{8D73FFA9-1D6D-46C0-AFC9-8D9594A60F3F}">
      <dgm:prSet/>
      <dgm:spPr/>
      <dgm:t>
        <a:bodyPr/>
        <a:lstStyle/>
        <a:p>
          <a:endParaRPr lang="en-US"/>
        </a:p>
      </dgm:t>
    </dgm:pt>
    <dgm:pt modelId="{929176F5-1EF4-4BB0-804C-30CE89142E6A}" type="sibTrans" cxnId="{8D73FFA9-1D6D-46C0-AFC9-8D9594A60F3F}">
      <dgm:prSet/>
      <dgm:spPr/>
      <dgm:t>
        <a:bodyPr/>
        <a:lstStyle/>
        <a:p>
          <a:endParaRPr lang="en-US"/>
        </a:p>
      </dgm:t>
    </dgm:pt>
    <dgm:pt modelId="{60FA311A-AA25-449B-A676-7A1BF3EBA25E}">
      <dgm:prSet/>
      <dgm:spPr/>
      <dgm:t>
        <a:bodyPr/>
        <a:lstStyle/>
        <a:p>
          <a:r>
            <a:rPr lang="en-US" b="0" i="0" baseline="0" dirty="0"/>
            <a:t>Content scheduling</a:t>
          </a:r>
          <a:endParaRPr lang="en-US" dirty="0"/>
        </a:p>
      </dgm:t>
    </dgm:pt>
    <dgm:pt modelId="{5D521136-4EC3-474E-9F86-BA4B3D2FBFF6}" type="parTrans" cxnId="{8677AA5D-5589-4928-B8AE-50930A484BD9}">
      <dgm:prSet/>
      <dgm:spPr/>
      <dgm:t>
        <a:bodyPr/>
        <a:lstStyle/>
        <a:p>
          <a:endParaRPr lang="en-US"/>
        </a:p>
      </dgm:t>
    </dgm:pt>
    <dgm:pt modelId="{1E92C9FB-CD82-4C03-81F4-FC58B217061F}" type="sibTrans" cxnId="{8677AA5D-5589-4928-B8AE-50930A484BD9}">
      <dgm:prSet/>
      <dgm:spPr/>
      <dgm:t>
        <a:bodyPr/>
        <a:lstStyle/>
        <a:p>
          <a:endParaRPr lang="en-US"/>
        </a:p>
      </dgm:t>
    </dgm:pt>
    <dgm:pt modelId="{3A2A73FE-7F76-4890-AD49-8EDCE6AB5C50}">
      <dgm:prSet/>
      <dgm:spPr/>
      <dgm:t>
        <a:bodyPr/>
        <a:lstStyle/>
        <a:p>
          <a:r>
            <a:rPr lang="en-US" b="0" i="0" baseline="0" dirty="0"/>
            <a:t>Thematic cohesion</a:t>
          </a:r>
          <a:endParaRPr lang="en-US" dirty="0"/>
        </a:p>
      </dgm:t>
    </dgm:pt>
    <dgm:pt modelId="{D4C5CF51-CF26-4C9C-97A0-0D743EB314A9}" type="parTrans" cxnId="{C237E19E-55DA-4A7C-9019-8B3C88A3998A}">
      <dgm:prSet/>
      <dgm:spPr/>
      <dgm:t>
        <a:bodyPr/>
        <a:lstStyle/>
        <a:p>
          <a:endParaRPr lang="en-US"/>
        </a:p>
      </dgm:t>
    </dgm:pt>
    <dgm:pt modelId="{09DEFF23-BEA1-45D2-9B7E-3DF081CBE205}" type="sibTrans" cxnId="{C237E19E-55DA-4A7C-9019-8B3C88A3998A}">
      <dgm:prSet/>
      <dgm:spPr/>
      <dgm:t>
        <a:bodyPr/>
        <a:lstStyle/>
        <a:p>
          <a:endParaRPr lang="en-US"/>
        </a:p>
      </dgm:t>
    </dgm:pt>
    <dgm:pt modelId="{C5DF3482-B78C-4D03-AE36-DD1030D4FE25}" type="pres">
      <dgm:prSet presAssocID="{4D24224C-1797-4C03-A6B7-CB91CB4E3DBD}" presName="root" presStyleCnt="0">
        <dgm:presLayoutVars>
          <dgm:dir/>
          <dgm:resizeHandles val="exact"/>
        </dgm:presLayoutVars>
      </dgm:prSet>
      <dgm:spPr/>
    </dgm:pt>
    <dgm:pt modelId="{AD7CD702-8986-4A3C-A84B-DEA66A5EFB9F}" type="pres">
      <dgm:prSet presAssocID="{5E24DE1A-C57B-4F40-82F3-FC5849EC72F6}" presName="compNode" presStyleCnt="0"/>
      <dgm:spPr/>
    </dgm:pt>
    <dgm:pt modelId="{00EE1218-7879-4D08-B893-4E0BA3494FFA}" type="pres">
      <dgm:prSet presAssocID="{5E24DE1A-C57B-4F40-82F3-FC5849EC72F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330A09B-1F59-4FF4-9919-0E4F54D07343}" type="pres">
      <dgm:prSet presAssocID="{5E24DE1A-C57B-4F40-82F3-FC5849EC72F6}" presName="spaceRect" presStyleCnt="0"/>
      <dgm:spPr/>
    </dgm:pt>
    <dgm:pt modelId="{D6E30A84-74E9-449A-AED7-ED33BD33C97F}" type="pres">
      <dgm:prSet presAssocID="{5E24DE1A-C57B-4F40-82F3-FC5849EC72F6}" presName="textRect" presStyleLbl="revTx" presStyleIdx="0" presStyleCnt="3">
        <dgm:presLayoutVars>
          <dgm:chMax val="1"/>
          <dgm:chPref val="1"/>
        </dgm:presLayoutVars>
      </dgm:prSet>
      <dgm:spPr/>
    </dgm:pt>
    <dgm:pt modelId="{22202022-3E00-49E2-B3C3-AFEAAA6197D0}" type="pres">
      <dgm:prSet presAssocID="{929176F5-1EF4-4BB0-804C-30CE89142E6A}" presName="sibTrans" presStyleCnt="0"/>
      <dgm:spPr/>
    </dgm:pt>
    <dgm:pt modelId="{6D3D3DC9-C5DB-47A0-B31B-416412103BAC}" type="pres">
      <dgm:prSet presAssocID="{60FA311A-AA25-449B-A676-7A1BF3EBA25E}" presName="compNode" presStyleCnt="0"/>
      <dgm:spPr/>
    </dgm:pt>
    <dgm:pt modelId="{B130D971-DB1C-4DD8-99BE-C3008C7B2A85}" type="pres">
      <dgm:prSet presAssocID="{60FA311A-AA25-449B-A676-7A1BF3EBA2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46958134-CE7E-41D3-97C4-9DE989AA1CBA}" type="pres">
      <dgm:prSet presAssocID="{60FA311A-AA25-449B-A676-7A1BF3EBA25E}" presName="spaceRect" presStyleCnt="0"/>
      <dgm:spPr/>
    </dgm:pt>
    <dgm:pt modelId="{E8DB1638-53BC-48DE-88A7-9C69208D09C8}" type="pres">
      <dgm:prSet presAssocID="{60FA311A-AA25-449B-A676-7A1BF3EBA25E}" presName="textRect" presStyleLbl="revTx" presStyleIdx="1" presStyleCnt="3">
        <dgm:presLayoutVars>
          <dgm:chMax val="1"/>
          <dgm:chPref val="1"/>
        </dgm:presLayoutVars>
      </dgm:prSet>
      <dgm:spPr/>
    </dgm:pt>
    <dgm:pt modelId="{118F53C5-148F-4C0D-9D81-50B74B2A0A10}" type="pres">
      <dgm:prSet presAssocID="{1E92C9FB-CD82-4C03-81F4-FC58B217061F}" presName="sibTrans" presStyleCnt="0"/>
      <dgm:spPr/>
    </dgm:pt>
    <dgm:pt modelId="{BB2F960C-4219-46CD-8BDB-878E9274C7DD}" type="pres">
      <dgm:prSet presAssocID="{3A2A73FE-7F76-4890-AD49-8EDCE6AB5C50}" presName="compNode" presStyleCnt="0"/>
      <dgm:spPr/>
    </dgm:pt>
    <dgm:pt modelId="{84D78D83-5B9C-4582-ABCC-6E998D50E330}" type="pres">
      <dgm:prSet presAssocID="{3A2A73FE-7F76-4890-AD49-8EDCE6AB5C5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ntalHealth"/>
        </a:ext>
      </dgm:extLst>
    </dgm:pt>
    <dgm:pt modelId="{F28BD640-1BDF-45D5-A129-DF081DDC1387}" type="pres">
      <dgm:prSet presAssocID="{3A2A73FE-7F76-4890-AD49-8EDCE6AB5C50}" presName="spaceRect" presStyleCnt="0"/>
      <dgm:spPr/>
    </dgm:pt>
    <dgm:pt modelId="{7930E09C-2897-4818-8B7F-3490DE25793F}" type="pres">
      <dgm:prSet presAssocID="{3A2A73FE-7F76-4890-AD49-8EDCE6AB5C50}" presName="textRect" presStyleLbl="revTx" presStyleIdx="2" presStyleCnt="3">
        <dgm:presLayoutVars>
          <dgm:chMax val="1"/>
          <dgm:chPref val="1"/>
        </dgm:presLayoutVars>
      </dgm:prSet>
      <dgm:spPr/>
    </dgm:pt>
  </dgm:ptLst>
  <dgm:cxnLst>
    <dgm:cxn modelId="{4E204306-2F31-4713-B76E-23E0ADA3BC26}" type="presOf" srcId="{3A2A73FE-7F76-4890-AD49-8EDCE6AB5C50}" destId="{7930E09C-2897-4818-8B7F-3490DE25793F}" srcOrd="0" destOrd="0" presId="urn:microsoft.com/office/officeart/2018/2/layout/IconLabelList"/>
    <dgm:cxn modelId="{4101DA15-DBFC-4FAE-A99F-A10431B7DF20}" type="presOf" srcId="{4D24224C-1797-4C03-A6B7-CB91CB4E3DBD}" destId="{C5DF3482-B78C-4D03-AE36-DD1030D4FE25}" srcOrd="0" destOrd="0" presId="urn:microsoft.com/office/officeart/2018/2/layout/IconLabelList"/>
    <dgm:cxn modelId="{8677AA5D-5589-4928-B8AE-50930A484BD9}" srcId="{4D24224C-1797-4C03-A6B7-CB91CB4E3DBD}" destId="{60FA311A-AA25-449B-A676-7A1BF3EBA25E}" srcOrd="1" destOrd="0" parTransId="{5D521136-4EC3-474E-9F86-BA4B3D2FBFF6}" sibTransId="{1E92C9FB-CD82-4C03-81F4-FC58B217061F}"/>
    <dgm:cxn modelId="{E8A1DD80-7E26-411A-A96E-251310218FA4}" type="presOf" srcId="{5E24DE1A-C57B-4F40-82F3-FC5849EC72F6}" destId="{D6E30A84-74E9-449A-AED7-ED33BD33C97F}" srcOrd="0" destOrd="0" presId="urn:microsoft.com/office/officeart/2018/2/layout/IconLabelList"/>
    <dgm:cxn modelId="{C237E19E-55DA-4A7C-9019-8B3C88A3998A}" srcId="{4D24224C-1797-4C03-A6B7-CB91CB4E3DBD}" destId="{3A2A73FE-7F76-4890-AD49-8EDCE6AB5C50}" srcOrd="2" destOrd="0" parTransId="{D4C5CF51-CF26-4C9C-97A0-0D743EB314A9}" sibTransId="{09DEFF23-BEA1-45D2-9B7E-3DF081CBE205}"/>
    <dgm:cxn modelId="{DC1B1BA7-CC7B-4091-BB22-08610601966F}" type="presOf" srcId="{60FA311A-AA25-449B-A676-7A1BF3EBA25E}" destId="{E8DB1638-53BC-48DE-88A7-9C69208D09C8}" srcOrd="0" destOrd="0" presId="urn:microsoft.com/office/officeart/2018/2/layout/IconLabelList"/>
    <dgm:cxn modelId="{8D73FFA9-1D6D-46C0-AFC9-8D9594A60F3F}" srcId="{4D24224C-1797-4C03-A6B7-CB91CB4E3DBD}" destId="{5E24DE1A-C57B-4F40-82F3-FC5849EC72F6}" srcOrd="0" destOrd="0" parTransId="{14771DAA-8F8A-40BC-9874-DB4EEF3CC4D3}" sibTransId="{929176F5-1EF4-4BB0-804C-30CE89142E6A}"/>
    <dgm:cxn modelId="{BDA28E94-9ACD-40F3-AAAD-6723DACCCB63}" type="presParOf" srcId="{C5DF3482-B78C-4D03-AE36-DD1030D4FE25}" destId="{AD7CD702-8986-4A3C-A84B-DEA66A5EFB9F}" srcOrd="0" destOrd="0" presId="urn:microsoft.com/office/officeart/2018/2/layout/IconLabelList"/>
    <dgm:cxn modelId="{5EB64994-5562-4D65-A44A-6EB6C2F1FA71}" type="presParOf" srcId="{AD7CD702-8986-4A3C-A84B-DEA66A5EFB9F}" destId="{00EE1218-7879-4D08-B893-4E0BA3494FFA}" srcOrd="0" destOrd="0" presId="urn:microsoft.com/office/officeart/2018/2/layout/IconLabelList"/>
    <dgm:cxn modelId="{240BF0FC-969C-42EE-9C96-F232895E9656}" type="presParOf" srcId="{AD7CD702-8986-4A3C-A84B-DEA66A5EFB9F}" destId="{5330A09B-1F59-4FF4-9919-0E4F54D07343}" srcOrd="1" destOrd="0" presId="urn:microsoft.com/office/officeart/2018/2/layout/IconLabelList"/>
    <dgm:cxn modelId="{0964ABC2-C930-45F6-983D-FF91BF1334D5}" type="presParOf" srcId="{AD7CD702-8986-4A3C-A84B-DEA66A5EFB9F}" destId="{D6E30A84-74E9-449A-AED7-ED33BD33C97F}" srcOrd="2" destOrd="0" presId="urn:microsoft.com/office/officeart/2018/2/layout/IconLabelList"/>
    <dgm:cxn modelId="{3E635627-DFD4-46EF-B1C0-E32444487DBE}" type="presParOf" srcId="{C5DF3482-B78C-4D03-AE36-DD1030D4FE25}" destId="{22202022-3E00-49E2-B3C3-AFEAAA6197D0}" srcOrd="1" destOrd="0" presId="urn:microsoft.com/office/officeart/2018/2/layout/IconLabelList"/>
    <dgm:cxn modelId="{46FC4CD0-9387-40B8-8992-85EFC88D4B77}" type="presParOf" srcId="{C5DF3482-B78C-4D03-AE36-DD1030D4FE25}" destId="{6D3D3DC9-C5DB-47A0-B31B-416412103BAC}" srcOrd="2" destOrd="0" presId="urn:microsoft.com/office/officeart/2018/2/layout/IconLabelList"/>
    <dgm:cxn modelId="{08913BED-97EF-4CF9-8E4A-E8F5D9543DEC}" type="presParOf" srcId="{6D3D3DC9-C5DB-47A0-B31B-416412103BAC}" destId="{B130D971-DB1C-4DD8-99BE-C3008C7B2A85}" srcOrd="0" destOrd="0" presId="urn:microsoft.com/office/officeart/2018/2/layout/IconLabelList"/>
    <dgm:cxn modelId="{679E907D-E015-414E-B307-3235217001F8}" type="presParOf" srcId="{6D3D3DC9-C5DB-47A0-B31B-416412103BAC}" destId="{46958134-CE7E-41D3-97C4-9DE989AA1CBA}" srcOrd="1" destOrd="0" presId="urn:microsoft.com/office/officeart/2018/2/layout/IconLabelList"/>
    <dgm:cxn modelId="{31E9FD06-4300-4B61-B85B-CC0521EB4CEC}" type="presParOf" srcId="{6D3D3DC9-C5DB-47A0-B31B-416412103BAC}" destId="{E8DB1638-53BC-48DE-88A7-9C69208D09C8}" srcOrd="2" destOrd="0" presId="urn:microsoft.com/office/officeart/2018/2/layout/IconLabelList"/>
    <dgm:cxn modelId="{43E1F178-17D5-4B44-9DEC-C4EBB3C34121}" type="presParOf" srcId="{C5DF3482-B78C-4D03-AE36-DD1030D4FE25}" destId="{118F53C5-148F-4C0D-9D81-50B74B2A0A10}" srcOrd="3" destOrd="0" presId="urn:microsoft.com/office/officeart/2018/2/layout/IconLabelList"/>
    <dgm:cxn modelId="{09C8923B-7C16-4BD9-86E4-EAA75BC9ACB0}" type="presParOf" srcId="{C5DF3482-B78C-4D03-AE36-DD1030D4FE25}" destId="{BB2F960C-4219-46CD-8BDB-878E9274C7DD}" srcOrd="4" destOrd="0" presId="urn:microsoft.com/office/officeart/2018/2/layout/IconLabelList"/>
    <dgm:cxn modelId="{24ACF082-ECF2-4DAC-9175-9A3731922412}" type="presParOf" srcId="{BB2F960C-4219-46CD-8BDB-878E9274C7DD}" destId="{84D78D83-5B9C-4582-ABCC-6E998D50E330}" srcOrd="0" destOrd="0" presId="urn:microsoft.com/office/officeart/2018/2/layout/IconLabelList"/>
    <dgm:cxn modelId="{963D7C06-720F-4779-9A73-620A6EBA8A36}" type="presParOf" srcId="{BB2F960C-4219-46CD-8BDB-878E9274C7DD}" destId="{F28BD640-1BDF-45D5-A129-DF081DDC1387}" srcOrd="1" destOrd="0" presId="urn:microsoft.com/office/officeart/2018/2/layout/IconLabelList"/>
    <dgm:cxn modelId="{75918464-2B75-4AE7-8872-D1F7BD1E9F7D}" type="presParOf" srcId="{BB2F960C-4219-46CD-8BDB-878E9274C7DD}" destId="{7930E09C-2897-4818-8B7F-3490DE25793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A0E25-4777-41CA-ACBC-0AD6303350A7}">
      <dsp:nvSpPr>
        <dsp:cNvPr id="0" name=""/>
        <dsp:cNvSpPr/>
      </dsp:nvSpPr>
      <dsp:spPr>
        <a:xfrm>
          <a:off x="4802" y="164975"/>
          <a:ext cx="4199317" cy="3359453"/>
        </a:xfrm>
        <a:prstGeom prst="homePlate">
          <a:avLst>
            <a:gd name="adj" fmla="val 25000"/>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143" tIns="68580" rIns="592570" bIns="68580" numCol="1" spcCol="1270" anchor="ctr" anchorCtr="0">
          <a:noAutofit/>
        </a:bodyPr>
        <a:lstStyle/>
        <a:p>
          <a:pPr marL="0" lvl="0" indent="0" algn="ctr" defTabSz="1200150">
            <a:lnSpc>
              <a:spcPct val="90000"/>
            </a:lnSpc>
            <a:spcBef>
              <a:spcPct val="0"/>
            </a:spcBef>
            <a:spcAft>
              <a:spcPct val="35000"/>
            </a:spcAft>
            <a:buNone/>
          </a:pPr>
          <a:r>
            <a:rPr lang="en-US" sz="2700" b="0" i="0" kern="1200" baseline="0" dirty="0">
              <a:solidFill>
                <a:sysClr val="window" lastClr="FFFFFF"/>
              </a:solidFill>
              <a:latin typeface="Aptos" panose="02110004020202020204"/>
              <a:ea typeface="+mn-ea"/>
              <a:cs typeface="+mn-cs"/>
            </a:rPr>
            <a:t>Context</a:t>
          </a:r>
          <a:endParaRPr lang="en-US" sz="2700" kern="1200" dirty="0">
            <a:solidFill>
              <a:sysClr val="window" lastClr="FFFFFF"/>
            </a:solidFill>
            <a:latin typeface="Aptos" panose="02110004020202020204"/>
            <a:ea typeface="+mn-ea"/>
            <a:cs typeface="+mn-cs"/>
          </a:endParaRPr>
        </a:p>
      </dsp:txBody>
      <dsp:txXfrm>
        <a:off x="4802" y="164975"/>
        <a:ext cx="3779385" cy="3359453"/>
      </dsp:txXfrm>
    </dsp:sp>
    <dsp:sp modelId="{9044F718-1414-4F8F-AAC7-BA390F735686}">
      <dsp:nvSpPr>
        <dsp:cNvPr id="0" name=""/>
        <dsp:cNvSpPr/>
      </dsp:nvSpPr>
      <dsp:spPr>
        <a:xfrm>
          <a:off x="3364255" y="164975"/>
          <a:ext cx="4199317" cy="3359453"/>
        </a:xfrm>
        <a:prstGeom prst="chevron">
          <a:avLst>
            <a:gd name="adj" fmla="val 25000"/>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143" tIns="68580" rIns="148143" bIns="68580" numCol="1" spcCol="1270" anchor="t" anchorCtr="0">
          <a:noAutofit/>
        </a:bodyPr>
        <a:lstStyle/>
        <a:p>
          <a:pPr marL="0" lvl="0" indent="0" algn="l" defTabSz="1200150">
            <a:lnSpc>
              <a:spcPct val="90000"/>
            </a:lnSpc>
            <a:spcBef>
              <a:spcPct val="0"/>
            </a:spcBef>
            <a:spcAft>
              <a:spcPct val="35000"/>
            </a:spcAft>
            <a:buNone/>
          </a:pPr>
          <a:r>
            <a:rPr lang="en-US" sz="2700" b="0" i="0" kern="1200" baseline="0" dirty="0">
              <a:solidFill>
                <a:sysClr val="window" lastClr="FFFFFF"/>
              </a:solidFill>
              <a:latin typeface="Aptos" panose="02110004020202020204"/>
              <a:ea typeface="+mn-ea"/>
              <a:cs typeface="+mn-cs"/>
            </a:rPr>
            <a:t>The VIP of Personal Branding </a:t>
          </a:r>
          <a:endParaRPr lang="en-US" sz="2700" kern="1200" dirty="0">
            <a:solidFill>
              <a:sysClr val="window" lastClr="FFFFFF"/>
            </a:solidFill>
            <a:latin typeface="Aptos" panose="02110004020202020204"/>
            <a:ea typeface="+mn-ea"/>
            <a:cs typeface="+mn-cs"/>
          </a:endParaRPr>
        </a:p>
        <a:p>
          <a:pPr marL="228600" lvl="1" indent="-228600" algn="l" defTabSz="933450">
            <a:lnSpc>
              <a:spcPct val="90000"/>
            </a:lnSpc>
            <a:spcBef>
              <a:spcPct val="0"/>
            </a:spcBef>
            <a:spcAft>
              <a:spcPct val="15000"/>
            </a:spcAft>
            <a:buChar char="•"/>
          </a:pPr>
          <a:r>
            <a:rPr lang="en-US" sz="2100" b="0" i="0" kern="1200" baseline="0">
              <a:solidFill>
                <a:sysClr val="window" lastClr="FFFFFF"/>
              </a:solidFill>
              <a:latin typeface="Aptos" panose="02110004020202020204"/>
              <a:ea typeface="+mn-ea"/>
              <a:cs typeface="+mn-cs"/>
            </a:rPr>
            <a:t>Vision statement</a:t>
          </a:r>
          <a:endParaRPr lang="en-US" sz="2100" kern="1200">
            <a:solidFill>
              <a:sysClr val="window" lastClr="FFFFFF"/>
            </a:solidFill>
            <a:latin typeface="Aptos" panose="02110004020202020204"/>
            <a:ea typeface="+mn-ea"/>
            <a:cs typeface="+mn-cs"/>
          </a:endParaRPr>
        </a:p>
        <a:p>
          <a:pPr marL="228600" lvl="1" indent="-228600" algn="l" defTabSz="933450">
            <a:lnSpc>
              <a:spcPct val="90000"/>
            </a:lnSpc>
            <a:spcBef>
              <a:spcPct val="0"/>
            </a:spcBef>
            <a:spcAft>
              <a:spcPct val="15000"/>
            </a:spcAft>
            <a:buChar char="•"/>
          </a:pPr>
          <a:r>
            <a:rPr lang="en-US" sz="2100" b="0" i="0" kern="1200" baseline="0" dirty="0">
              <a:solidFill>
                <a:sysClr val="window" lastClr="FFFFFF"/>
              </a:solidFill>
              <a:latin typeface="Aptos" panose="02110004020202020204"/>
              <a:ea typeface="+mn-ea"/>
              <a:cs typeface="+mn-cs"/>
            </a:rPr>
            <a:t>Improvement mindset</a:t>
          </a:r>
          <a:endParaRPr lang="en-US" sz="2100" kern="1200" dirty="0">
            <a:solidFill>
              <a:sysClr val="window" lastClr="FFFFFF"/>
            </a:solidFill>
            <a:latin typeface="Aptos" panose="02110004020202020204"/>
            <a:ea typeface="+mn-ea"/>
            <a:cs typeface="+mn-cs"/>
          </a:endParaRPr>
        </a:p>
        <a:p>
          <a:pPr marL="228600" lvl="1" indent="-228600" algn="l" defTabSz="933450">
            <a:lnSpc>
              <a:spcPct val="90000"/>
            </a:lnSpc>
            <a:spcBef>
              <a:spcPct val="0"/>
            </a:spcBef>
            <a:spcAft>
              <a:spcPct val="15000"/>
            </a:spcAft>
            <a:buChar char="•"/>
          </a:pPr>
          <a:r>
            <a:rPr lang="en-US" sz="2100" b="0" i="0" kern="1200" baseline="0" dirty="0">
              <a:solidFill>
                <a:sysClr val="window" lastClr="FFFFFF"/>
              </a:solidFill>
              <a:latin typeface="Aptos" panose="02110004020202020204"/>
              <a:ea typeface="+mn-ea"/>
              <a:cs typeface="+mn-cs"/>
            </a:rPr>
            <a:t>Promotion of personal brand</a:t>
          </a:r>
          <a:endParaRPr lang="en-US" sz="2100" kern="1200" dirty="0">
            <a:solidFill>
              <a:sysClr val="window" lastClr="FFFFFF"/>
            </a:solidFill>
            <a:latin typeface="Aptos" panose="02110004020202020204"/>
            <a:ea typeface="+mn-ea"/>
            <a:cs typeface="+mn-cs"/>
          </a:endParaRPr>
        </a:p>
      </dsp:txBody>
      <dsp:txXfrm>
        <a:off x="4204118" y="164975"/>
        <a:ext cx="2519591" cy="3359453"/>
      </dsp:txXfrm>
    </dsp:sp>
    <dsp:sp modelId="{06A55209-6373-493D-B043-97BEB6E9E632}">
      <dsp:nvSpPr>
        <dsp:cNvPr id="0" name=""/>
        <dsp:cNvSpPr/>
      </dsp:nvSpPr>
      <dsp:spPr>
        <a:xfrm>
          <a:off x="6723709" y="164975"/>
          <a:ext cx="4199317" cy="3359453"/>
        </a:xfrm>
        <a:prstGeom prst="chevron">
          <a:avLst>
            <a:gd name="adj" fmla="val 25000"/>
          </a:avLst>
        </a:prstGeom>
        <a:solidFill>
          <a:srgbClr val="15608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143" tIns="68580" rIns="148143" bIns="68580" numCol="1" spcCol="1270" anchor="ctr" anchorCtr="0">
          <a:noAutofit/>
        </a:bodyPr>
        <a:lstStyle/>
        <a:p>
          <a:pPr marL="0" lvl="0" indent="0" algn="ctr" defTabSz="1200150">
            <a:lnSpc>
              <a:spcPct val="90000"/>
            </a:lnSpc>
            <a:spcBef>
              <a:spcPct val="0"/>
            </a:spcBef>
            <a:spcAft>
              <a:spcPct val="35000"/>
            </a:spcAft>
            <a:buNone/>
          </a:pPr>
          <a:r>
            <a:rPr lang="en-US" sz="2700" b="0" i="0" kern="1200" baseline="0" dirty="0">
              <a:solidFill>
                <a:sysClr val="window" lastClr="FFFFFF"/>
              </a:solidFill>
              <a:latin typeface="Aptos" panose="02110004020202020204"/>
              <a:ea typeface="+mn-ea"/>
              <a:cs typeface="+mn-cs"/>
            </a:rPr>
            <a:t>Conclusion</a:t>
          </a:r>
          <a:endParaRPr lang="en-US" sz="2700" kern="1200" dirty="0">
            <a:solidFill>
              <a:sysClr val="window" lastClr="FFFFFF"/>
            </a:solidFill>
            <a:latin typeface="Aptos" panose="02110004020202020204"/>
            <a:ea typeface="+mn-ea"/>
            <a:cs typeface="+mn-cs"/>
          </a:endParaRPr>
        </a:p>
      </dsp:txBody>
      <dsp:txXfrm>
        <a:off x="7563572" y="164975"/>
        <a:ext cx="2519591" cy="33594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5A702-8E69-42C5-9AE6-36494C219D1C}">
      <dsp:nvSpPr>
        <dsp:cNvPr id="0" name=""/>
        <dsp:cNvSpPr/>
      </dsp:nvSpPr>
      <dsp:spPr>
        <a:xfrm>
          <a:off x="1124602" y="799767"/>
          <a:ext cx="1496150" cy="14961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B35B84-F422-43D3-8E3A-FA6054F5D1DF}">
      <dsp:nvSpPr>
        <dsp:cNvPr id="0" name=""/>
        <dsp:cNvSpPr/>
      </dsp:nvSpPr>
      <dsp:spPr>
        <a:xfrm>
          <a:off x="210288" y="2687107"/>
          <a:ext cx="3324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b="0" i="0" kern="1200" baseline="0"/>
            <a:t>Research and trend analysis</a:t>
          </a:r>
          <a:endParaRPr lang="en-US" sz="2700" kern="1200"/>
        </a:p>
      </dsp:txBody>
      <dsp:txXfrm>
        <a:off x="210288" y="2687107"/>
        <a:ext cx="3324779" cy="720000"/>
      </dsp:txXfrm>
    </dsp:sp>
    <dsp:sp modelId="{3BAA9C0B-2973-40E9-8902-705FFC83109A}">
      <dsp:nvSpPr>
        <dsp:cNvPr id="0" name=""/>
        <dsp:cNvSpPr/>
      </dsp:nvSpPr>
      <dsp:spPr>
        <a:xfrm>
          <a:off x="5031218" y="799767"/>
          <a:ext cx="1496150" cy="14961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54E4CB-2B49-4E2A-BD93-E6951BE956B2}">
      <dsp:nvSpPr>
        <dsp:cNvPr id="0" name=""/>
        <dsp:cNvSpPr/>
      </dsp:nvSpPr>
      <dsp:spPr>
        <a:xfrm>
          <a:off x="4116904" y="2687107"/>
          <a:ext cx="3324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b="0" i="0" kern="1200" baseline="0"/>
            <a:t>Personal experience</a:t>
          </a:r>
          <a:endParaRPr lang="en-US" sz="2700" kern="1200"/>
        </a:p>
      </dsp:txBody>
      <dsp:txXfrm>
        <a:off x="4116904" y="2687107"/>
        <a:ext cx="3324779" cy="720000"/>
      </dsp:txXfrm>
    </dsp:sp>
    <dsp:sp modelId="{A044F68D-5BFF-4524-9C79-F6703CA20537}">
      <dsp:nvSpPr>
        <dsp:cNvPr id="0" name=""/>
        <dsp:cNvSpPr/>
      </dsp:nvSpPr>
      <dsp:spPr>
        <a:xfrm>
          <a:off x="8937834" y="799767"/>
          <a:ext cx="1496150" cy="14961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1E7CD5-D35E-4286-978D-98DDD0CA9081}">
      <dsp:nvSpPr>
        <dsp:cNvPr id="0" name=""/>
        <dsp:cNvSpPr/>
      </dsp:nvSpPr>
      <dsp:spPr>
        <a:xfrm>
          <a:off x="8023520" y="2687107"/>
          <a:ext cx="3324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b="0" i="0" kern="1200" baseline="0"/>
            <a:t>Challenging norms</a:t>
          </a:r>
          <a:endParaRPr lang="en-US" sz="2700" kern="1200"/>
        </a:p>
      </dsp:txBody>
      <dsp:txXfrm>
        <a:off x="8023520" y="2687107"/>
        <a:ext cx="3324779"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F11C5-7FFA-4329-83E9-A9A77255561E}">
      <dsp:nvSpPr>
        <dsp:cNvPr id="0" name=""/>
        <dsp:cNvSpPr/>
      </dsp:nvSpPr>
      <dsp:spPr>
        <a:xfrm>
          <a:off x="0" y="513"/>
          <a:ext cx="11558588" cy="12016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EACA75-2F98-475C-B935-0EC28DFAF68A}">
      <dsp:nvSpPr>
        <dsp:cNvPr id="0" name=""/>
        <dsp:cNvSpPr/>
      </dsp:nvSpPr>
      <dsp:spPr>
        <a:xfrm>
          <a:off x="363505" y="270889"/>
          <a:ext cx="660918" cy="6609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6E4ED3-802F-4BBA-ABEB-292829DA94B5}">
      <dsp:nvSpPr>
        <dsp:cNvPr id="0" name=""/>
        <dsp:cNvSpPr/>
      </dsp:nvSpPr>
      <dsp:spPr>
        <a:xfrm>
          <a:off x="1387929" y="513"/>
          <a:ext cx="10170658" cy="120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7" tIns="127177" rIns="127177" bIns="127177" numCol="1" spcCol="1270" anchor="ctr" anchorCtr="0">
          <a:noAutofit/>
        </a:bodyPr>
        <a:lstStyle/>
        <a:p>
          <a:pPr marL="0" lvl="0" indent="0" algn="l" defTabSz="1111250">
            <a:lnSpc>
              <a:spcPct val="90000"/>
            </a:lnSpc>
            <a:spcBef>
              <a:spcPct val="0"/>
            </a:spcBef>
            <a:spcAft>
              <a:spcPct val="35000"/>
            </a:spcAft>
            <a:buNone/>
          </a:pPr>
          <a:r>
            <a:rPr lang="en-US" sz="2500" b="0" i="0" kern="1200" baseline="0" dirty="0"/>
            <a:t>Taking care of audience’s needs/pain points</a:t>
          </a:r>
          <a:endParaRPr lang="en-US" sz="2500" kern="1200" dirty="0"/>
        </a:p>
      </dsp:txBody>
      <dsp:txXfrm>
        <a:off x="1387929" y="513"/>
        <a:ext cx="10170658" cy="1201670"/>
      </dsp:txXfrm>
    </dsp:sp>
    <dsp:sp modelId="{163ADD52-3350-4977-9BC5-813C5D4FE35C}">
      <dsp:nvSpPr>
        <dsp:cNvPr id="0" name=""/>
        <dsp:cNvSpPr/>
      </dsp:nvSpPr>
      <dsp:spPr>
        <a:xfrm>
          <a:off x="0" y="1502602"/>
          <a:ext cx="11558588" cy="12016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D75509-E68F-41BB-B36E-6712862A7897}">
      <dsp:nvSpPr>
        <dsp:cNvPr id="0" name=""/>
        <dsp:cNvSpPr/>
      </dsp:nvSpPr>
      <dsp:spPr>
        <a:xfrm>
          <a:off x="363505" y="1772978"/>
          <a:ext cx="660918" cy="6609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88AD51-D205-4C2B-9307-47FF82D4222B}">
      <dsp:nvSpPr>
        <dsp:cNvPr id="0" name=""/>
        <dsp:cNvSpPr/>
      </dsp:nvSpPr>
      <dsp:spPr>
        <a:xfrm>
          <a:off x="1387929" y="1502602"/>
          <a:ext cx="10170658" cy="120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7" tIns="127177" rIns="127177" bIns="127177" numCol="1" spcCol="1270" anchor="ctr" anchorCtr="0">
          <a:noAutofit/>
        </a:bodyPr>
        <a:lstStyle/>
        <a:p>
          <a:pPr marL="0" lvl="0" indent="0" algn="l" defTabSz="1111250">
            <a:lnSpc>
              <a:spcPct val="90000"/>
            </a:lnSpc>
            <a:spcBef>
              <a:spcPct val="0"/>
            </a:spcBef>
            <a:spcAft>
              <a:spcPct val="35000"/>
            </a:spcAft>
            <a:buNone/>
          </a:pPr>
          <a:r>
            <a:rPr lang="en-US" sz="2500" b="0" i="0" kern="1200" baseline="0"/>
            <a:t>Education, information and provision of actionable insights </a:t>
          </a:r>
          <a:endParaRPr lang="en-US" sz="2500" kern="1200"/>
        </a:p>
      </dsp:txBody>
      <dsp:txXfrm>
        <a:off x="1387929" y="1502602"/>
        <a:ext cx="10170658" cy="1201670"/>
      </dsp:txXfrm>
    </dsp:sp>
    <dsp:sp modelId="{62217BDC-1A24-4D20-8B59-889E94210FE0}">
      <dsp:nvSpPr>
        <dsp:cNvPr id="0" name=""/>
        <dsp:cNvSpPr/>
      </dsp:nvSpPr>
      <dsp:spPr>
        <a:xfrm>
          <a:off x="0" y="3004690"/>
          <a:ext cx="11558588" cy="12016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C2883-51F6-40AD-ACD8-8A88366F0C30}">
      <dsp:nvSpPr>
        <dsp:cNvPr id="0" name=""/>
        <dsp:cNvSpPr/>
      </dsp:nvSpPr>
      <dsp:spPr>
        <a:xfrm>
          <a:off x="363505" y="3275066"/>
          <a:ext cx="660918" cy="6609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A26884-7299-4E03-8D8B-D543E59BC364}">
      <dsp:nvSpPr>
        <dsp:cNvPr id="0" name=""/>
        <dsp:cNvSpPr/>
      </dsp:nvSpPr>
      <dsp:spPr>
        <a:xfrm>
          <a:off x="1387929" y="3004690"/>
          <a:ext cx="10170658" cy="120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7" tIns="127177" rIns="127177" bIns="127177" numCol="1" spcCol="1270" anchor="ctr" anchorCtr="0">
          <a:noAutofit/>
        </a:bodyPr>
        <a:lstStyle/>
        <a:p>
          <a:pPr marL="0" lvl="0" indent="0" algn="l" defTabSz="1111250">
            <a:lnSpc>
              <a:spcPct val="90000"/>
            </a:lnSpc>
            <a:spcBef>
              <a:spcPct val="0"/>
            </a:spcBef>
            <a:spcAft>
              <a:spcPct val="35000"/>
            </a:spcAft>
            <a:buNone/>
          </a:pPr>
          <a:r>
            <a:rPr lang="en-US" sz="2500" b="0" i="0" kern="1200" baseline="0"/>
            <a:t>Feedback encouragement and adaptation</a:t>
          </a:r>
          <a:endParaRPr lang="en-US" sz="2500" kern="1200"/>
        </a:p>
      </dsp:txBody>
      <dsp:txXfrm>
        <a:off x="1387929" y="3004690"/>
        <a:ext cx="10170658" cy="120167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36170-4C13-4212-98A2-BB4CD0B5B5E2}">
      <dsp:nvSpPr>
        <dsp:cNvPr id="0" name=""/>
        <dsp:cNvSpPr/>
      </dsp:nvSpPr>
      <dsp:spPr>
        <a:xfrm>
          <a:off x="523466" y="1106"/>
          <a:ext cx="4204662" cy="420466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0" i="0" kern="1200" baseline="0"/>
            <a:t>Identify your audience</a:t>
          </a:r>
          <a:endParaRPr lang="en-US" sz="3600" kern="1200"/>
        </a:p>
      </dsp:txBody>
      <dsp:txXfrm>
        <a:off x="1139224" y="616864"/>
        <a:ext cx="2973146" cy="2973146"/>
      </dsp:txXfrm>
    </dsp:sp>
    <dsp:sp modelId="{5E4D4E84-632C-4ECE-93D1-61E6A84CDBF4}">
      <dsp:nvSpPr>
        <dsp:cNvPr id="0" name=""/>
        <dsp:cNvSpPr/>
      </dsp:nvSpPr>
      <dsp:spPr>
        <a:xfrm rot="5400000">
          <a:off x="5075013" y="1546319"/>
          <a:ext cx="1471631" cy="1114235"/>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DE7369-C158-4A4E-BDE0-88B5F73BE5FA}">
      <dsp:nvSpPr>
        <dsp:cNvPr id="0" name=""/>
        <dsp:cNvSpPr/>
      </dsp:nvSpPr>
      <dsp:spPr>
        <a:xfrm>
          <a:off x="6830459" y="1106"/>
          <a:ext cx="4204662" cy="4204662"/>
        </a:xfrm>
        <a:prstGeom prst="ellipse">
          <a:avLst/>
        </a:prstGeom>
        <a:solidFill>
          <a:schemeClr val="accent2">
            <a:hueOff val="505048"/>
            <a:satOff val="9492"/>
            <a:lumOff val="235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0" i="0" kern="1200" baseline="0"/>
            <a:t>Online presence – website, LinkedIn, professional networks</a:t>
          </a:r>
          <a:endParaRPr lang="en-US" sz="3600" kern="1200"/>
        </a:p>
      </dsp:txBody>
      <dsp:txXfrm>
        <a:off x="7446217" y="616864"/>
        <a:ext cx="2973146" cy="2973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860C1-1F39-4F1A-A48F-B0E7F317E951}">
      <dsp:nvSpPr>
        <dsp:cNvPr id="0" name=""/>
        <dsp:cNvSpPr/>
      </dsp:nvSpPr>
      <dsp:spPr>
        <a:xfrm>
          <a:off x="796801" y="1058872"/>
          <a:ext cx="1470046" cy="14700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120D1-68D6-4ADD-97FA-E4520F949131}">
      <dsp:nvSpPr>
        <dsp:cNvPr id="0" name=""/>
        <dsp:cNvSpPr/>
      </dsp:nvSpPr>
      <dsp:spPr>
        <a:xfrm>
          <a:off x="1110089" y="1372161"/>
          <a:ext cx="843469" cy="8434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400517-9E4E-4CF6-838D-C51DC77CEE89}">
      <dsp:nvSpPr>
        <dsp:cNvPr id="0" name=""/>
        <dsp:cNvSpPr/>
      </dsp:nvSpPr>
      <dsp:spPr>
        <a:xfrm>
          <a:off x="326868" y="2986802"/>
          <a:ext cx="240991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dirty="0"/>
            <a:t>Chris Ducker posited that “your brand is what people say about you when you are not in the room” </a:t>
          </a:r>
        </a:p>
      </dsp:txBody>
      <dsp:txXfrm>
        <a:off x="326868" y="2986802"/>
        <a:ext cx="2409911" cy="720000"/>
      </dsp:txXfrm>
    </dsp:sp>
    <dsp:sp modelId="{18E3811C-272F-4A8F-8716-2E6805363F69}">
      <dsp:nvSpPr>
        <dsp:cNvPr id="0" name=""/>
        <dsp:cNvSpPr/>
      </dsp:nvSpPr>
      <dsp:spPr>
        <a:xfrm>
          <a:off x="3628447" y="1058872"/>
          <a:ext cx="1470046" cy="14700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B10300-CC25-4EEF-91AB-2C11AA45B738}">
      <dsp:nvSpPr>
        <dsp:cNvPr id="0" name=""/>
        <dsp:cNvSpPr/>
      </dsp:nvSpPr>
      <dsp:spPr>
        <a:xfrm>
          <a:off x="3941736" y="1372161"/>
          <a:ext cx="843469" cy="8434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8EA679-E828-40A7-8234-788F73D2BC2F}">
      <dsp:nvSpPr>
        <dsp:cNvPr id="0" name=""/>
        <dsp:cNvSpPr/>
      </dsp:nvSpPr>
      <dsp:spPr>
        <a:xfrm>
          <a:off x="3158514" y="2986802"/>
          <a:ext cx="240991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dirty="0"/>
            <a:t>Based on a study conducted in USA, 85% of hiring professionals indicated that employees’ positive online reputation influenced hiring decisions</a:t>
          </a:r>
        </a:p>
      </dsp:txBody>
      <dsp:txXfrm>
        <a:off x="3158514" y="2986802"/>
        <a:ext cx="2409911" cy="720000"/>
      </dsp:txXfrm>
    </dsp:sp>
    <dsp:sp modelId="{E65CE24E-B127-4EBF-BAE9-75B2F3D361E5}">
      <dsp:nvSpPr>
        <dsp:cNvPr id="0" name=""/>
        <dsp:cNvSpPr/>
      </dsp:nvSpPr>
      <dsp:spPr>
        <a:xfrm>
          <a:off x="6460094" y="1058872"/>
          <a:ext cx="1470046" cy="14700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A2289D-7B22-4E8B-BA39-317AB3EBF0C5}">
      <dsp:nvSpPr>
        <dsp:cNvPr id="0" name=""/>
        <dsp:cNvSpPr/>
      </dsp:nvSpPr>
      <dsp:spPr>
        <a:xfrm>
          <a:off x="6773382" y="1372161"/>
          <a:ext cx="843469" cy="8434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E5D230-E66E-4C43-A6C7-F8EB29D04B38}">
      <dsp:nvSpPr>
        <dsp:cNvPr id="0" name=""/>
        <dsp:cNvSpPr/>
      </dsp:nvSpPr>
      <dsp:spPr>
        <a:xfrm>
          <a:off x="5990161" y="2986802"/>
          <a:ext cx="240991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dirty="0"/>
            <a:t>An executive survey in USA, estimates that 44% of their companies' market value is attributable to the reputation of their CEOs </a:t>
          </a:r>
        </a:p>
      </dsp:txBody>
      <dsp:txXfrm>
        <a:off x="5990161" y="2986802"/>
        <a:ext cx="2409911" cy="720000"/>
      </dsp:txXfrm>
    </dsp:sp>
    <dsp:sp modelId="{2401706D-5F52-4013-B96D-B84B64218BB5}">
      <dsp:nvSpPr>
        <dsp:cNvPr id="0" name=""/>
        <dsp:cNvSpPr/>
      </dsp:nvSpPr>
      <dsp:spPr>
        <a:xfrm>
          <a:off x="9291740" y="1058872"/>
          <a:ext cx="1470046" cy="14700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4EAB7-30E6-4DE6-B613-F26A6FAE9406}">
      <dsp:nvSpPr>
        <dsp:cNvPr id="0" name=""/>
        <dsp:cNvSpPr/>
      </dsp:nvSpPr>
      <dsp:spPr>
        <a:xfrm>
          <a:off x="9605028" y="1372161"/>
          <a:ext cx="843469" cy="8434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CD0E2C-5DCE-4154-87EE-B7DC074FA280}">
      <dsp:nvSpPr>
        <dsp:cNvPr id="0" name=""/>
        <dsp:cNvSpPr/>
      </dsp:nvSpPr>
      <dsp:spPr>
        <a:xfrm>
          <a:off x="8821807" y="2986802"/>
          <a:ext cx="240991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dirty="0"/>
            <a:t>From the above, we can establish the nexus of personal branding and how it promotes career advancement and business growth</a:t>
          </a:r>
        </a:p>
      </dsp:txBody>
      <dsp:txXfrm>
        <a:off x="8821807" y="2986802"/>
        <a:ext cx="2409911"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36B64-5917-49FF-96B7-FE18647D9764}">
      <dsp:nvSpPr>
        <dsp:cNvPr id="0" name=""/>
        <dsp:cNvSpPr/>
      </dsp:nvSpPr>
      <dsp:spPr>
        <a:xfrm>
          <a:off x="989594" y="1228729"/>
          <a:ext cx="1084460" cy="10844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49B64A-F091-46C8-BB1B-BF717532B48A}">
      <dsp:nvSpPr>
        <dsp:cNvPr id="0" name=""/>
        <dsp:cNvSpPr/>
      </dsp:nvSpPr>
      <dsp:spPr>
        <a:xfrm>
          <a:off x="326868" y="2659445"/>
          <a:ext cx="2409911"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If your brand is how people perceive you and what they say when you are not in the room, how can you leverage on your personal branding to promote a positive image for career advancement.</a:t>
          </a:r>
        </a:p>
      </dsp:txBody>
      <dsp:txXfrm>
        <a:off x="326868" y="2659445"/>
        <a:ext cx="2409911" cy="877500"/>
      </dsp:txXfrm>
    </dsp:sp>
    <dsp:sp modelId="{9BB05D0F-5EDB-4247-AB57-256C90A13C23}">
      <dsp:nvSpPr>
        <dsp:cNvPr id="0" name=""/>
        <dsp:cNvSpPr/>
      </dsp:nvSpPr>
      <dsp:spPr>
        <a:xfrm>
          <a:off x="3821240" y="1228729"/>
          <a:ext cx="1084460" cy="10844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139EAD-909F-4C8E-A37A-683F438FFB33}">
      <dsp:nvSpPr>
        <dsp:cNvPr id="0" name=""/>
        <dsp:cNvSpPr/>
      </dsp:nvSpPr>
      <dsp:spPr>
        <a:xfrm>
          <a:off x="3158514" y="2659445"/>
          <a:ext cx="2409911"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In the previous presentation by PKA, he shared experiences on business start-up and growth. Today, we would share experiences as an employee than an employer.</a:t>
          </a:r>
        </a:p>
      </dsp:txBody>
      <dsp:txXfrm>
        <a:off x="3158514" y="2659445"/>
        <a:ext cx="2409911" cy="877500"/>
      </dsp:txXfrm>
    </dsp:sp>
    <dsp:sp modelId="{CFCC42B3-FA11-48E6-8BEF-41A782489DC9}">
      <dsp:nvSpPr>
        <dsp:cNvPr id="0" name=""/>
        <dsp:cNvSpPr/>
      </dsp:nvSpPr>
      <dsp:spPr>
        <a:xfrm>
          <a:off x="6652887" y="1228729"/>
          <a:ext cx="1084460" cy="10844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8ABFF8-B48F-4CFE-921B-75DFEDA1879C}">
      <dsp:nvSpPr>
        <dsp:cNvPr id="0" name=""/>
        <dsp:cNvSpPr/>
      </dsp:nvSpPr>
      <dsp:spPr>
        <a:xfrm>
          <a:off x="5990161" y="2659445"/>
          <a:ext cx="2409911"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We shall discuss how we position ourselves for advancement/promotion at the workplace through the VIP of personal branding. We shall explore how theory meets practice or vice versa</a:t>
          </a:r>
        </a:p>
      </dsp:txBody>
      <dsp:txXfrm>
        <a:off x="5990161" y="2659445"/>
        <a:ext cx="2409911" cy="877500"/>
      </dsp:txXfrm>
    </dsp:sp>
    <dsp:sp modelId="{B85AF741-2AD6-4E2F-AB90-CDCA120F8DA1}">
      <dsp:nvSpPr>
        <dsp:cNvPr id="0" name=""/>
        <dsp:cNvSpPr/>
      </dsp:nvSpPr>
      <dsp:spPr>
        <a:xfrm>
          <a:off x="9484533" y="1228729"/>
          <a:ext cx="1084460" cy="10844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0BC217-7D68-42C1-B5E1-9B55BED60F85}">
      <dsp:nvSpPr>
        <dsp:cNvPr id="0" name=""/>
        <dsp:cNvSpPr/>
      </dsp:nvSpPr>
      <dsp:spPr>
        <a:xfrm>
          <a:off x="8821807" y="2659445"/>
          <a:ext cx="2409911"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It is my prayer that you would be intentional about being “VIP” for career success</a:t>
          </a:r>
        </a:p>
      </dsp:txBody>
      <dsp:txXfrm>
        <a:off x="8821807" y="2659445"/>
        <a:ext cx="2409911" cy="877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7C623-9127-41C0-B5B5-239A34E4D11A}">
      <dsp:nvSpPr>
        <dsp:cNvPr id="0" name=""/>
        <dsp:cNvSpPr/>
      </dsp:nvSpPr>
      <dsp:spPr>
        <a:xfrm>
          <a:off x="6835687" y="936232"/>
          <a:ext cx="2480055" cy="248051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89C39-66D6-44EC-8A3F-97F5F235BEED}">
      <dsp:nvSpPr>
        <dsp:cNvPr id="0" name=""/>
        <dsp:cNvSpPr/>
      </dsp:nvSpPr>
      <dsp:spPr>
        <a:xfrm>
          <a:off x="6918032" y="1018930"/>
          <a:ext cx="2315364" cy="231511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Leading self</a:t>
          </a:r>
        </a:p>
      </dsp:txBody>
      <dsp:txXfrm>
        <a:off x="7249029" y="1349723"/>
        <a:ext cx="1653370" cy="1653531"/>
      </dsp:txXfrm>
    </dsp:sp>
    <dsp:sp modelId="{536077A9-DE9A-4B47-A918-55496075D9C3}">
      <dsp:nvSpPr>
        <dsp:cNvPr id="0" name=""/>
        <dsp:cNvSpPr/>
      </dsp:nvSpPr>
      <dsp:spPr>
        <a:xfrm rot="2700000">
          <a:off x="4275465" y="939230"/>
          <a:ext cx="2474082" cy="2474082"/>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AAFAF-2198-4EB6-8C65-6C838F8A78ED}">
      <dsp:nvSpPr>
        <dsp:cNvPr id="0" name=""/>
        <dsp:cNvSpPr/>
      </dsp:nvSpPr>
      <dsp:spPr>
        <a:xfrm>
          <a:off x="4354823" y="1018930"/>
          <a:ext cx="2315364" cy="231511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Leading people</a:t>
          </a:r>
        </a:p>
      </dsp:txBody>
      <dsp:txXfrm>
        <a:off x="4685820" y="1349723"/>
        <a:ext cx="1653370" cy="1653531"/>
      </dsp:txXfrm>
    </dsp:sp>
    <dsp:sp modelId="{F119B533-E111-43CA-956A-870F5D7B47B3}">
      <dsp:nvSpPr>
        <dsp:cNvPr id="0" name=""/>
        <dsp:cNvSpPr/>
      </dsp:nvSpPr>
      <dsp:spPr>
        <a:xfrm rot="2700000">
          <a:off x="1712256" y="939230"/>
          <a:ext cx="2474082" cy="2474082"/>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3467AC-98F0-46CF-80F1-EC74C6ACAC54}">
      <dsp:nvSpPr>
        <dsp:cNvPr id="0" name=""/>
        <dsp:cNvSpPr/>
      </dsp:nvSpPr>
      <dsp:spPr>
        <a:xfrm>
          <a:off x="1791615" y="1018930"/>
          <a:ext cx="2315364" cy="23151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Leadership performance</a:t>
          </a:r>
        </a:p>
      </dsp:txBody>
      <dsp:txXfrm>
        <a:off x="2122612" y="1349723"/>
        <a:ext cx="1653370" cy="16535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2C1D7-4972-4930-BD66-E7667697303A}">
      <dsp:nvSpPr>
        <dsp:cNvPr id="0" name=""/>
        <dsp:cNvSpPr/>
      </dsp:nvSpPr>
      <dsp:spPr>
        <a:xfrm>
          <a:off x="701044" y="650337"/>
          <a:ext cx="2093062" cy="20930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705F2C-FDF4-4823-923F-7F81B5F3FD41}">
      <dsp:nvSpPr>
        <dsp:cNvPr id="0" name=""/>
        <dsp:cNvSpPr/>
      </dsp:nvSpPr>
      <dsp:spPr>
        <a:xfrm>
          <a:off x="1147106" y="1096399"/>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8447C3-D50A-4E76-9662-A48017E9E4C9}">
      <dsp:nvSpPr>
        <dsp:cNvPr id="0" name=""/>
        <dsp:cNvSpPr/>
      </dsp:nvSpPr>
      <dsp:spPr>
        <a:xfrm>
          <a:off x="31950" y="3395337"/>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kern="1200" cap="none" dirty="0"/>
            <a:t>Executive Presence</a:t>
          </a:r>
        </a:p>
      </dsp:txBody>
      <dsp:txXfrm>
        <a:off x="31950" y="3395337"/>
        <a:ext cx="3431250" cy="720000"/>
      </dsp:txXfrm>
    </dsp:sp>
    <dsp:sp modelId="{A25D29DA-D7CE-4790-8C9B-FEFCC07249A8}">
      <dsp:nvSpPr>
        <dsp:cNvPr id="0" name=""/>
        <dsp:cNvSpPr/>
      </dsp:nvSpPr>
      <dsp:spPr>
        <a:xfrm>
          <a:off x="4732762" y="650337"/>
          <a:ext cx="2093062" cy="20930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C07B13-9D6A-4337-A4B8-3C948FF18E9B}">
      <dsp:nvSpPr>
        <dsp:cNvPr id="0" name=""/>
        <dsp:cNvSpPr/>
      </dsp:nvSpPr>
      <dsp:spPr>
        <a:xfrm>
          <a:off x="5178825" y="1096399"/>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9EFE42-E92A-4666-BC11-F96C997F491D}">
      <dsp:nvSpPr>
        <dsp:cNvPr id="0" name=""/>
        <dsp:cNvSpPr/>
      </dsp:nvSpPr>
      <dsp:spPr>
        <a:xfrm>
          <a:off x="4063669" y="3395337"/>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kern="1200" cap="none" dirty="0"/>
            <a:t>Emotional Intelligence</a:t>
          </a:r>
        </a:p>
      </dsp:txBody>
      <dsp:txXfrm>
        <a:off x="4063669" y="3395337"/>
        <a:ext cx="3431250" cy="720000"/>
      </dsp:txXfrm>
    </dsp:sp>
    <dsp:sp modelId="{33BC5E32-BDBB-4641-B75D-43F19EAEE871}">
      <dsp:nvSpPr>
        <dsp:cNvPr id="0" name=""/>
        <dsp:cNvSpPr/>
      </dsp:nvSpPr>
      <dsp:spPr>
        <a:xfrm>
          <a:off x="8764481" y="650337"/>
          <a:ext cx="2093062" cy="20930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B79BD9-CD1E-4D2E-891C-85146BA94808}">
      <dsp:nvSpPr>
        <dsp:cNvPr id="0" name=""/>
        <dsp:cNvSpPr/>
      </dsp:nvSpPr>
      <dsp:spPr>
        <a:xfrm>
          <a:off x="9210544" y="1096399"/>
          <a:ext cx="1200937" cy="12009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9FD6BF-D117-4E38-B939-8EF433C877A6}">
      <dsp:nvSpPr>
        <dsp:cNvPr id="0" name=""/>
        <dsp:cNvSpPr/>
      </dsp:nvSpPr>
      <dsp:spPr>
        <a:xfrm>
          <a:off x="8095387" y="3395337"/>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kern="1200" cap="none" dirty="0"/>
            <a:t>Thought Leadership</a:t>
          </a:r>
        </a:p>
      </dsp:txBody>
      <dsp:txXfrm>
        <a:off x="8095387" y="3395337"/>
        <a:ext cx="34312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85274-4359-470C-863D-E898004EC066}">
      <dsp:nvSpPr>
        <dsp:cNvPr id="0" name=""/>
        <dsp:cNvSpPr/>
      </dsp:nvSpPr>
      <dsp:spPr>
        <a:xfrm>
          <a:off x="0" y="484877"/>
          <a:ext cx="11558588" cy="8064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8CE2A7-41DB-43CB-AB7C-7B2AFED40D99}">
      <dsp:nvSpPr>
        <dsp:cNvPr id="0" name=""/>
        <dsp:cNvSpPr/>
      </dsp:nvSpPr>
      <dsp:spPr>
        <a:xfrm>
          <a:off x="577929" y="12557"/>
          <a:ext cx="8091011" cy="9446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5821" tIns="0" rIns="305821" bIns="0" numCol="1" spcCol="1270" anchor="ctr" anchorCtr="0">
          <a:noAutofit/>
        </a:bodyPr>
        <a:lstStyle/>
        <a:p>
          <a:pPr marL="0" lvl="0" indent="0" algn="l" defTabSz="1066800">
            <a:lnSpc>
              <a:spcPct val="90000"/>
            </a:lnSpc>
            <a:spcBef>
              <a:spcPct val="0"/>
            </a:spcBef>
            <a:spcAft>
              <a:spcPct val="35000"/>
            </a:spcAft>
            <a:buNone/>
          </a:pPr>
          <a:r>
            <a:rPr lang="en-US" sz="2400" kern="1200" dirty="0"/>
            <a:t>Consistency</a:t>
          </a:r>
        </a:p>
      </dsp:txBody>
      <dsp:txXfrm>
        <a:off x="624043" y="58671"/>
        <a:ext cx="7998783" cy="852412"/>
      </dsp:txXfrm>
    </dsp:sp>
    <dsp:sp modelId="{61B354D9-6F22-4157-B93B-36212BE5A761}">
      <dsp:nvSpPr>
        <dsp:cNvPr id="0" name=""/>
        <dsp:cNvSpPr/>
      </dsp:nvSpPr>
      <dsp:spPr>
        <a:xfrm>
          <a:off x="0" y="1936397"/>
          <a:ext cx="11558588" cy="806400"/>
        </a:xfrm>
        <a:prstGeom prst="rect">
          <a:avLst/>
        </a:prstGeom>
        <a:solidFill>
          <a:schemeClr val="lt1">
            <a:alpha val="90000"/>
            <a:hueOff val="0"/>
            <a:satOff val="0"/>
            <a:lumOff val="0"/>
            <a:alphaOff val="0"/>
          </a:schemeClr>
        </a:solidFill>
        <a:ln w="6350" cap="flat" cmpd="sng" algn="ctr">
          <a:solidFill>
            <a:schemeClr val="accent5">
              <a:hueOff val="-132686"/>
              <a:satOff val="-10752"/>
              <a:lumOff val="15294"/>
              <a:alphaOff val="0"/>
            </a:schemeClr>
          </a:solidFill>
          <a:prstDash val="solid"/>
          <a:miter lim="800000"/>
        </a:ln>
        <a:effectLst/>
      </dsp:spPr>
      <dsp:style>
        <a:lnRef idx="1">
          <a:scrgbClr r="0" g="0" b="0"/>
        </a:lnRef>
        <a:fillRef idx="1">
          <a:scrgbClr r="0" g="0" b="0"/>
        </a:fillRef>
        <a:effectRef idx="0">
          <a:scrgbClr r="0" g="0" b="0"/>
        </a:effectRef>
        <a:fontRef idx="minor"/>
      </dsp:style>
    </dsp:sp>
    <dsp:sp modelId="{5F011D7C-EF53-47C7-B870-D302F91F2BC3}">
      <dsp:nvSpPr>
        <dsp:cNvPr id="0" name=""/>
        <dsp:cNvSpPr/>
      </dsp:nvSpPr>
      <dsp:spPr>
        <a:xfrm>
          <a:off x="577929" y="1464077"/>
          <a:ext cx="8091011" cy="944640"/>
        </a:xfrm>
        <a:prstGeom prst="roundRect">
          <a:avLst/>
        </a:prstGeom>
        <a:gradFill rotWithShape="0">
          <a:gsLst>
            <a:gs pos="0">
              <a:schemeClr val="accent5">
                <a:hueOff val="-132686"/>
                <a:satOff val="-10752"/>
                <a:lumOff val="15294"/>
                <a:alphaOff val="0"/>
                <a:satMod val="103000"/>
                <a:lumMod val="102000"/>
                <a:tint val="94000"/>
              </a:schemeClr>
            </a:gs>
            <a:gs pos="50000">
              <a:schemeClr val="accent5">
                <a:hueOff val="-132686"/>
                <a:satOff val="-10752"/>
                <a:lumOff val="15294"/>
                <a:alphaOff val="0"/>
                <a:satMod val="110000"/>
                <a:lumMod val="100000"/>
                <a:shade val="100000"/>
              </a:schemeClr>
            </a:gs>
            <a:gs pos="100000">
              <a:schemeClr val="accent5">
                <a:hueOff val="-132686"/>
                <a:satOff val="-10752"/>
                <a:lumOff val="152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5821" tIns="0" rIns="305821" bIns="0" numCol="1" spcCol="1270" anchor="ctr" anchorCtr="0">
          <a:noAutofit/>
        </a:bodyPr>
        <a:lstStyle/>
        <a:p>
          <a:pPr marL="0" lvl="0" indent="0" algn="l" defTabSz="1066800">
            <a:lnSpc>
              <a:spcPct val="90000"/>
            </a:lnSpc>
            <a:spcBef>
              <a:spcPct val="0"/>
            </a:spcBef>
            <a:spcAft>
              <a:spcPct val="35000"/>
            </a:spcAft>
            <a:buNone/>
          </a:pPr>
          <a:r>
            <a:rPr lang="en-US" sz="2400" kern="1200" dirty="0"/>
            <a:t>Originality</a:t>
          </a:r>
        </a:p>
      </dsp:txBody>
      <dsp:txXfrm>
        <a:off x="624043" y="1510191"/>
        <a:ext cx="7998783" cy="852412"/>
      </dsp:txXfrm>
    </dsp:sp>
    <dsp:sp modelId="{78D77BD2-D504-45B3-BBDF-720DB3782BF5}">
      <dsp:nvSpPr>
        <dsp:cNvPr id="0" name=""/>
        <dsp:cNvSpPr/>
      </dsp:nvSpPr>
      <dsp:spPr>
        <a:xfrm>
          <a:off x="0" y="3387917"/>
          <a:ext cx="11558588" cy="806400"/>
        </a:xfrm>
        <a:prstGeom prst="rect">
          <a:avLst/>
        </a:prstGeom>
        <a:solidFill>
          <a:schemeClr val="lt1">
            <a:alpha val="90000"/>
            <a:hueOff val="0"/>
            <a:satOff val="0"/>
            <a:lumOff val="0"/>
            <a:alphaOff val="0"/>
          </a:schemeClr>
        </a:solidFill>
        <a:ln w="6350" cap="flat" cmpd="sng" algn="ctr">
          <a:solidFill>
            <a:schemeClr val="accent5">
              <a:hueOff val="-265371"/>
              <a:satOff val="-21505"/>
              <a:lumOff val="30589"/>
              <a:alphaOff val="0"/>
            </a:schemeClr>
          </a:solidFill>
          <a:prstDash val="solid"/>
          <a:miter lim="800000"/>
        </a:ln>
        <a:effectLst/>
      </dsp:spPr>
      <dsp:style>
        <a:lnRef idx="1">
          <a:scrgbClr r="0" g="0" b="0"/>
        </a:lnRef>
        <a:fillRef idx="1">
          <a:scrgbClr r="0" g="0" b="0"/>
        </a:fillRef>
        <a:effectRef idx="0">
          <a:scrgbClr r="0" g="0" b="0"/>
        </a:effectRef>
        <a:fontRef idx="minor"/>
      </dsp:style>
    </dsp:sp>
    <dsp:sp modelId="{E2A2482B-CA3F-4A2B-A5FD-4941C1D22950}">
      <dsp:nvSpPr>
        <dsp:cNvPr id="0" name=""/>
        <dsp:cNvSpPr/>
      </dsp:nvSpPr>
      <dsp:spPr>
        <a:xfrm>
          <a:off x="577929" y="2915597"/>
          <a:ext cx="8091011" cy="944640"/>
        </a:xfrm>
        <a:prstGeom prst="roundRect">
          <a:avLst/>
        </a:prstGeom>
        <a:gradFill rotWithShape="0">
          <a:gsLst>
            <a:gs pos="0">
              <a:schemeClr val="accent5">
                <a:hueOff val="-265371"/>
                <a:satOff val="-21505"/>
                <a:lumOff val="30589"/>
                <a:alphaOff val="0"/>
                <a:satMod val="103000"/>
                <a:lumMod val="102000"/>
                <a:tint val="94000"/>
              </a:schemeClr>
            </a:gs>
            <a:gs pos="50000">
              <a:schemeClr val="accent5">
                <a:hueOff val="-265371"/>
                <a:satOff val="-21505"/>
                <a:lumOff val="30589"/>
                <a:alphaOff val="0"/>
                <a:satMod val="110000"/>
                <a:lumMod val="100000"/>
                <a:shade val="100000"/>
              </a:schemeClr>
            </a:gs>
            <a:gs pos="100000">
              <a:schemeClr val="accent5">
                <a:hueOff val="-265371"/>
                <a:satOff val="-21505"/>
                <a:lumOff val="3058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5821" tIns="0" rIns="305821" bIns="0" numCol="1" spcCol="1270" anchor="ctr" anchorCtr="0">
          <a:noAutofit/>
        </a:bodyPr>
        <a:lstStyle/>
        <a:p>
          <a:pPr marL="0" lvl="0" indent="0" algn="l" defTabSz="1066800">
            <a:lnSpc>
              <a:spcPct val="90000"/>
            </a:lnSpc>
            <a:spcBef>
              <a:spcPct val="0"/>
            </a:spcBef>
            <a:spcAft>
              <a:spcPct val="35000"/>
            </a:spcAft>
            <a:buNone/>
          </a:pPr>
          <a:r>
            <a:rPr lang="en-US" sz="2400" kern="1200" dirty="0"/>
            <a:t>Value creation</a:t>
          </a:r>
        </a:p>
      </dsp:txBody>
      <dsp:txXfrm>
        <a:off x="624043" y="2961711"/>
        <a:ext cx="7998783" cy="8524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E1218-7879-4D08-B893-4E0BA3494FFA}">
      <dsp:nvSpPr>
        <dsp:cNvPr id="0" name=""/>
        <dsp:cNvSpPr/>
      </dsp:nvSpPr>
      <dsp:spPr>
        <a:xfrm>
          <a:off x="1124602" y="799767"/>
          <a:ext cx="1496150" cy="14961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E30A84-74E9-449A-AED7-ED33BD33C97F}">
      <dsp:nvSpPr>
        <dsp:cNvPr id="0" name=""/>
        <dsp:cNvSpPr/>
      </dsp:nvSpPr>
      <dsp:spPr>
        <a:xfrm>
          <a:off x="210288" y="2687107"/>
          <a:ext cx="3324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b="0" i="0" kern="1200" baseline="0" dirty="0"/>
            <a:t>Quality over quantity</a:t>
          </a:r>
          <a:endParaRPr lang="en-US" sz="2800" kern="1200" dirty="0"/>
        </a:p>
      </dsp:txBody>
      <dsp:txXfrm>
        <a:off x="210288" y="2687107"/>
        <a:ext cx="3324779" cy="720000"/>
      </dsp:txXfrm>
    </dsp:sp>
    <dsp:sp modelId="{B130D971-DB1C-4DD8-99BE-C3008C7B2A85}">
      <dsp:nvSpPr>
        <dsp:cNvPr id="0" name=""/>
        <dsp:cNvSpPr/>
      </dsp:nvSpPr>
      <dsp:spPr>
        <a:xfrm>
          <a:off x="5031218" y="799767"/>
          <a:ext cx="1496150" cy="14961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DB1638-53BC-48DE-88A7-9C69208D09C8}">
      <dsp:nvSpPr>
        <dsp:cNvPr id="0" name=""/>
        <dsp:cNvSpPr/>
      </dsp:nvSpPr>
      <dsp:spPr>
        <a:xfrm>
          <a:off x="4116904" y="2687107"/>
          <a:ext cx="3324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b="0" i="0" kern="1200" baseline="0" dirty="0"/>
            <a:t>Content scheduling</a:t>
          </a:r>
          <a:endParaRPr lang="en-US" sz="2800" kern="1200" dirty="0"/>
        </a:p>
      </dsp:txBody>
      <dsp:txXfrm>
        <a:off x="4116904" y="2687107"/>
        <a:ext cx="3324779" cy="720000"/>
      </dsp:txXfrm>
    </dsp:sp>
    <dsp:sp modelId="{84D78D83-5B9C-4582-ABCC-6E998D50E330}">
      <dsp:nvSpPr>
        <dsp:cNvPr id="0" name=""/>
        <dsp:cNvSpPr/>
      </dsp:nvSpPr>
      <dsp:spPr>
        <a:xfrm>
          <a:off x="8937834" y="799767"/>
          <a:ext cx="1496150" cy="14961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30E09C-2897-4818-8B7F-3490DE25793F}">
      <dsp:nvSpPr>
        <dsp:cNvPr id="0" name=""/>
        <dsp:cNvSpPr/>
      </dsp:nvSpPr>
      <dsp:spPr>
        <a:xfrm>
          <a:off x="8023520" y="2687107"/>
          <a:ext cx="3324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b="0" i="0" kern="1200" baseline="0" dirty="0"/>
            <a:t>Thematic cohesion</a:t>
          </a:r>
          <a:endParaRPr lang="en-US" sz="2800" kern="1200" dirty="0"/>
        </a:p>
      </dsp:txBody>
      <dsp:txXfrm>
        <a:off x="8023520" y="2687107"/>
        <a:ext cx="3324779"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t>‹#›</a:t>
            </a:fld>
            <a:endParaRPr lang="en-US"/>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31.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3.emf"/><Relationship Id="rId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2.emf"/><Relationship Id="rId1" Type="http://schemas.openxmlformats.org/officeDocument/2006/relationships/slideMaster" Target="../slideMasters/slideMaster1.xml"/><Relationship Id="rId6" Type="http://schemas.openxmlformats.org/officeDocument/2006/relationships/image" Target="../media/image28.emf"/><Relationship Id="rId11" Type="http://schemas.openxmlformats.org/officeDocument/2006/relationships/image" Target="../media/image20.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176" t="2824" r="1691" b="2329"/>
          <a:stretch/>
        </p:blipFill>
        <p:spPr>
          <a:xfrm>
            <a:off x="314326" y="212494"/>
            <a:ext cx="2366269" cy="900689"/>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18 September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8" name="Picture 7"/>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390758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18 September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2"/>
          <a:stretch>
            <a:fillRect/>
          </a:stretch>
        </p:blipFill>
        <p:spPr>
          <a:xfrm>
            <a:off x="6151563" y="307975"/>
            <a:ext cx="5735016" cy="5735016"/>
          </a:xfrm>
          <a:prstGeom prst="rect">
            <a:avLst/>
          </a:prstGeom>
        </p:spPr>
      </p:pic>
      <p:pic>
        <p:nvPicPr>
          <p:cNvPr id="10" name="Picture 9"/>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0829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18 September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7" name="Picture 16"/>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34601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2E343-2B04-EB48-9B97-BD2FE8D48C7F}" type="datetime3">
              <a:rPr lang="en-US" smtClean="0"/>
              <a:t>18 September 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641691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0A0274-0969-3941-8619-969AE42D3FF0}" type="datetime3">
              <a:rPr lang="en-US" smtClean="0"/>
              <a:t>18 September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140210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C6AE46-E964-4841-95DA-D027440F40A9}" type="datetime3">
              <a:rPr lang="en-US" smtClean="0"/>
              <a:t>18 September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rotWithShape="1">
          <a:blip r:embed="rId2"/>
          <a:srcRect r="61205" b="-4710"/>
          <a:stretch/>
        </p:blipFill>
        <p:spPr>
          <a:xfrm>
            <a:off x="314327" y="6276098"/>
            <a:ext cx="348283" cy="358569"/>
          </a:xfrm>
          <a:prstGeom prst="rect">
            <a:avLst/>
          </a:prstGeom>
        </p:spPr>
      </p:pic>
    </p:spTree>
    <p:extLst>
      <p:ext uri="{BB962C8B-B14F-4D97-AF65-F5344CB8AC3E}">
        <p14:creationId xmlns:p14="http://schemas.microsoft.com/office/powerpoint/2010/main" val="35335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18 September 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49153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6227469-4926-C24C-9286-249EA7D18847}" type="datetime3">
              <a:rPr lang="en-US" smtClean="0"/>
              <a:t>18 September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a:srcRect r="61205" b="-4710"/>
          <a:stretch/>
        </p:blipFill>
        <p:spPr>
          <a:xfrm>
            <a:off x="314325" y="6276098"/>
            <a:ext cx="348283" cy="358569"/>
          </a:xfrm>
          <a:prstGeom prst="rect">
            <a:avLst/>
          </a:prstGeom>
        </p:spPr>
      </p:pic>
    </p:spTree>
    <p:extLst>
      <p:ext uri="{BB962C8B-B14F-4D97-AF65-F5344CB8AC3E}">
        <p14:creationId xmlns:p14="http://schemas.microsoft.com/office/powerpoint/2010/main" val="315399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3A847-D166-824F-BF25-C81C07C7958A}" type="datetime3">
              <a:rPr lang="en-US" smtClean="0"/>
              <a:t>18 September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1" name="Picture 10"/>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275815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B87EE-AB7B-094A-B9F5-CDE098C24703}" type="datetime3">
              <a:rPr lang="en-US" smtClean="0"/>
              <a:t>18 September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1" name="Picture 10"/>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361831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27" name="Picture 26"/>
          <p:cNvPicPr>
            <a:picLocks noChangeAspect="1"/>
          </p:cNvPicPr>
          <p:nvPr userDrawn="1"/>
        </p:nvPicPr>
        <p:blipFill rotWithShape="1">
          <a:blip r:embed="rId20">
            <a:extLst>
              <a:ext uri="{28A0092B-C50C-407E-A947-70E740481C1C}">
                <a14:useLocalDpi xmlns:a14="http://schemas.microsoft.com/office/drawing/2010/main" val="0"/>
              </a:ext>
            </a:extLst>
          </a:blip>
          <a:srcRect l="1176" t="2824" r="1691" b="2329"/>
          <a:stretch/>
        </p:blipFill>
        <p:spPr>
          <a:xfrm>
            <a:off x="314326" y="212494"/>
            <a:ext cx="2366269" cy="900689"/>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DDE7ADE-6F10-1142-AEA7-FE5F1740BF72}" type="datetime3">
              <a:rPr lang="en-US" smtClean="0"/>
              <a:t>18 September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135548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6741FEBB-6A99-D647-AC16-C20746B1070E}" type="datetime3">
              <a:rPr lang="en-US" smtClean="0"/>
              <a:t>18 September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22822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t>18 September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8" name="Picture 7"/>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48359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18 September 2024</a:t>
            </a:fld>
            <a:endParaRPr lang="en-US" dirty="0"/>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276356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srcRect r="61205" b="-4710"/>
          <a:stretch/>
        </p:blipFill>
        <p:spPr>
          <a:xfrm>
            <a:off x="314325" y="6201058"/>
            <a:ext cx="348283" cy="35856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t>18 September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776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r="61205" b="-4710"/>
          <a:stretch/>
        </p:blipFill>
        <p:spPr>
          <a:xfrm>
            <a:off x="314325" y="6201058"/>
            <a:ext cx="348283" cy="35856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t>18 September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8635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srcRect r="61205" b="-4710"/>
          <a:stretch/>
        </p:blipFill>
        <p:spPr>
          <a:xfrm>
            <a:off x="314325" y="6201058"/>
            <a:ext cx="348283" cy="35856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t>18 September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298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18 September 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14131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18 September 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727949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18 September 2024</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172012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4325" y="304802"/>
            <a:ext cx="3115062" cy="1179578"/>
          </a:xfrm>
          <a:prstGeom prst="rect">
            <a:avLst/>
          </a:prstGeom>
        </p:spPr>
      </p:pic>
    </p:spTree>
    <p:extLst>
      <p:ext uri="{BB962C8B-B14F-4D97-AF65-F5344CB8AC3E}">
        <p14:creationId xmlns:p14="http://schemas.microsoft.com/office/powerpoint/2010/main" val="1917183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18 September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9" name="Picture 8"/>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6932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18 September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D605E7F8-BFFF-4854-B6E6-FCA044807127}"/>
              </a:ext>
            </a:extLst>
          </p:cNvPr>
          <p:cNvGrpSpPr>
            <a:grpSpLocks noChangeAspect="1"/>
          </p:cNvGrpSpPr>
          <p:nvPr userDrawn="1"/>
        </p:nvGrpSpPr>
        <p:grpSpPr bwMode="auto">
          <a:xfrm>
            <a:off x="6198876" y="341313"/>
            <a:ext cx="5760071" cy="5758791"/>
            <a:chOff x="3875" y="-667"/>
            <a:chExt cx="4498" cy="4497"/>
          </a:xfrm>
        </p:grpSpPr>
        <p:sp>
          <p:nvSpPr>
            <p:cNvPr id="6" name="AutoShape 3">
              <a:extLst>
                <a:ext uri="{FF2B5EF4-FFF2-40B4-BE49-F238E27FC236}">
                  <a16:creationId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9" name="Picture 18"/>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426143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18 September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49981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18 September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6">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7">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7" name="Picture 16"/>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14325" y="304802"/>
            <a:ext cx="3115062" cy="1179578"/>
          </a:xfrm>
          <a:prstGeom prst="rect">
            <a:avLst/>
          </a:prstGeom>
        </p:spPr>
      </p:pic>
    </p:spTree>
    <p:extLst>
      <p:ext uri="{BB962C8B-B14F-4D97-AF65-F5344CB8AC3E}">
        <p14:creationId xmlns:p14="http://schemas.microsoft.com/office/powerpoint/2010/main" val="3719452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18 September 2024</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a:t>PMI RGB COLOR PALETTE</a:t>
            </a:r>
          </a:p>
          <a:p>
            <a:r>
              <a:rPr lang="en-US" dirty="0"/>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pic>
        <p:nvPicPr>
          <p:cNvPr id="39" name="Picture 38"/>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334754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18 September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3" name="Picture 2"/>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55589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18 September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2">
            <a:lum bright="100000"/>
          </a:blip>
          <a:stretch>
            <a:fillRect/>
          </a:stretch>
        </p:blipFill>
        <p:spPr>
          <a:xfrm>
            <a:off x="6157913" y="320676"/>
            <a:ext cx="5714999" cy="5714999"/>
          </a:xfrm>
          <a:prstGeom prst="rect">
            <a:avLst/>
          </a:prstGeom>
        </p:spPr>
      </p:pic>
      <p:pic>
        <p:nvPicPr>
          <p:cNvPr id="9" name="Picture 8"/>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316741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18 September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5195489"/>
            <a:ext cx="847725" cy="847725"/>
          </a:xfrm>
          <a:prstGeom prst="rect">
            <a:avLst/>
          </a:prstGeom>
        </p:spPr>
      </p:pic>
      <p:pic>
        <p:nvPicPr>
          <p:cNvPr id="17" name="Picture 16"/>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55816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18 September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8" name="Picture 7"/>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97957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18 September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2"/>
          <a:stretch>
            <a:fillRect/>
          </a:stretch>
        </p:blipFill>
        <p:spPr>
          <a:xfrm>
            <a:off x="6151563" y="323291"/>
            <a:ext cx="5721350" cy="5721350"/>
          </a:xfrm>
          <a:prstGeom prst="rect">
            <a:avLst/>
          </a:prstGeom>
        </p:spPr>
      </p:pic>
      <p:pic>
        <p:nvPicPr>
          <p:cNvPr id="10" name="Picture 9"/>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28344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18 September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a:stretch>
            <a:fillRect/>
          </a:stretch>
        </p:blipFill>
        <p:spPr>
          <a:xfrm>
            <a:off x="7126259" y="2245832"/>
            <a:ext cx="847725" cy="847725"/>
          </a:xfrm>
          <a:prstGeom prst="rect">
            <a:avLst/>
          </a:prstGeom>
        </p:spPr>
      </p:pic>
      <p:pic>
        <p:nvPicPr>
          <p:cNvPr id="23" name="Picture 22"/>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3041978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18 September 2024</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75" r:id="rId4"/>
    <p:sldLayoutId id="2147483687" r:id="rId5"/>
    <p:sldLayoutId id="2147483678" r:id="rId6"/>
    <p:sldLayoutId id="2147483676" r:id="rId7"/>
    <p:sldLayoutId id="2147483688" r:id="rId8"/>
    <p:sldLayoutId id="2147483679" r:id="rId9"/>
    <p:sldLayoutId id="2147483677" r:id="rId10"/>
    <p:sldLayoutId id="2147483689" r:id="rId11"/>
    <p:sldLayoutId id="2147483680" r:id="rId12"/>
    <p:sldLayoutId id="2147483650" r:id="rId13"/>
    <p:sldLayoutId id="2147483652" r:id="rId14"/>
    <p:sldLayoutId id="2147483660" r:id="rId15"/>
    <p:sldLayoutId id="2147483684" r:id="rId16"/>
    <p:sldLayoutId id="2147483661" r:id="rId17"/>
    <p:sldLayoutId id="2147483662" r:id="rId18"/>
    <p:sldLayoutId id="2147483663" r:id="rId19"/>
    <p:sldLayoutId id="2147483664" r:id="rId20"/>
    <p:sldLayoutId id="2147483665" r:id="rId21"/>
    <p:sldLayoutId id="2147483654" r:id="rId22"/>
    <p:sldLayoutId id="2147483666" r:id="rId23"/>
    <p:sldLayoutId id="2147483667" r:id="rId24"/>
    <p:sldLayoutId id="2147483668" r:id="rId25"/>
    <p:sldLayoutId id="2147483669" r:id="rId26"/>
    <p:sldLayoutId id="2147483670" r:id="rId27"/>
    <p:sldLayoutId id="2147483671" r:id="rId28"/>
    <p:sldLayoutId id="2147483655" r:id="rId29"/>
    <p:sldLayoutId id="2147483690" r:id="rId30"/>
    <p:sldLayoutId id="2147483672" r:id="rId31"/>
    <p:sldLayoutId id="2147483681" r:id="rId32"/>
    <p:sldLayoutId id="2147483682" r:id="rId33"/>
    <p:sldLayoutId id="2147483683" r:id="rId34"/>
    <p:sldLayoutId id="2147483674" r:id="rId35"/>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userDrawn="1">
          <p15:clr>
            <a:srgbClr val="F26B43"/>
          </p15:clr>
        </p15:guide>
        <p15:guide id="2" orient="horz" pos="194" userDrawn="1">
          <p15:clr>
            <a:srgbClr val="F26B43"/>
          </p15:clr>
        </p15:guide>
        <p15:guide id="3" orient="horz" pos="811" userDrawn="1">
          <p15:clr>
            <a:srgbClr val="F26B43"/>
          </p15:clr>
        </p15:guide>
        <p15:guide id="4" orient="horz" pos="4129" userDrawn="1">
          <p15:clr>
            <a:srgbClr val="F26B43"/>
          </p15:clr>
        </p15:guide>
        <p15:guide id="5" orient="horz" pos="3802" userDrawn="1">
          <p15:clr>
            <a:srgbClr val="F26B43"/>
          </p15:clr>
        </p15:guide>
        <p15:guide id="6" orient="horz" pos="3264" userDrawn="1">
          <p15:clr>
            <a:srgbClr val="F26B43"/>
          </p15:clr>
        </p15:guide>
        <p15:guide id="7" orient="horz" pos="3189" userDrawn="1">
          <p15:clr>
            <a:srgbClr val="F26B43"/>
          </p15:clr>
        </p15:guide>
        <p15:guide id="8" orient="horz" pos="1344" userDrawn="1">
          <p15:clr>
            <a:srgbClr val="F26B43"/>
          </p15:clr>
        </p15:guide>
        <p15:guide id="9" orient="horz" pos="1419" userDrawn="1">
          <p15:clr>
            <a:srgbClr val="F26B43"/>
          </p15:clr>
        </p15:guide>
        <p15:guide id="10" orient="horz" pos="2645" userDrawn="1">
          <p15:clr>
            <a:srgbClr val="F26B43"/>
          </p15:clr>
        </p15:guide>
        <p15:guide id="11" orient="horz" pos="2571" userDrawn="1">
          <p15:clr>
            <a:srgbClr val="F26B43"/>
          </p15:clr>
        </p15:guide>
        <p15:guide id="12" orient="horz" pos="1963" userDrawn="1">
          <p15:clr>
            <a:srgbClr val="F26B43"/>
          </p15:clr>
        </p15:guide>
        <p15:guide id="13" orient="horz" pos="2037" userDrawn="1">
          <p15:clr>
            <a:srgbClr val="F26B43"/>
          </p15:clr>
        </p15:guide>
        <p15:guide id="14" pos="198" userDrawn="1">
          <p15:clr>
            <a:srgbClr val="F26B43"/>
          </p15:clr>
        </p15:guide>
        <p15:guide id="15" pos="7479" userDrawn="1">
          <p15:clr>
            <a:srgbClr val="F26B43"/>
          </p15:clr>
        </p15:guide>
        <p15:guide id="16" pos="6940" userDrawn="1">
          <p15:clr>
            <a:srgbClr val="F26B43"/>
          </p15:clr>
        </p15:guide>
        <p15:guide id="17" pos="6861" userDrawn="1">
          <p15:clr>
            <a:srgbClr val="F26B43"/>
          </p15:clr>
        </p15:guide>
        <p15:guide id="18" pos="728" userDrawn="1">
          <p15:clr>
            <a:srgbClr val="F26B43"/>
          </p15:clr>
        </p15:guide>
        <p15:guide id="19" pos="806" userDrawn="1">
          <p15:clr>
            <a:srgbClr val="F26B43"/>
          </p15:clr>
        </p15:guide>
        <p15:guide id="20" pos="6327" userDrawn="1">
          <p15:clr>
            <a:srgbClr val="F26B43"/>
          </p15:clr>
        </p15:guide>
        <p15:guide id="21" pos="6253" userDrawn="1">
          <p15:clr>
            <a:srgbClr val="F26B43"/>
          </p15:clr>
        </p15:guide>
        <p15:guide id="22" pos="1346" userDrawn="1">
          <p15:clr>
            <a:srgbClr val="F26B43"/>
          </p15:clr>
        </p15:guide>
        <p15:guide id="23" pos="1415" userDrawn="1">
          <p15:clr>
            <a:srgbClr val="F26B43"/>
          </p15:clr>
        </p15:guide>
        <p15:guide id="24" pos="1954" userDrawn="1">
          <p15:clr>
            <a:srgbClr val="F26B43"/>
          </p15:clr>
        </p15:guide>
        <p15:guide id="25" pos="2032" userDrawn="1">
          <p15:clr>
            <a:srgbClr val="F26B43"/>
          </p15:clr>
        </p15:guide>
        <p15:guide id="26" pos="5719" userDrawn="1">
          <p15:clr>
            <a:srgbClr val="F26B43"/>
          </p15:clr>
        </p15:guide>
        <p15:guide id="27" pos="5636" userDrawn="1">
          <p15:clr>
            <a:srgbClr val="F26B43"/>
          </p15:clr>
        </p15:guide>
        <p15:guide id="28" pos="2567" userDrawn="1">
          <p15:clr>
            <a:srgbClr val="F26B43"/>
          </p15:clr>
        </p15:guide>
        <p15:guide id="29" pos="5101" userDrawn="1">
          <p15:clr>
            <a:srgbClr val="F26B43"/>
          </p15:clr>
        </p15:guide>
        <p15:guide id="30" pos="2640" userDrawn="1">
          <p15:clr>
            <a:srgbClr val="F26B43"/>
          </p15:clr>
        </p15:guide>
        <p15:guide id="31" pos="5027" userDrawn="1">
          <p15:clr>
            <a:srgbClr val="F26B43"/>
          </p15:clr>
        </p15:guide>
        <p15:guide id="32" pos="3184" userDrawn="1">
          <p15:clr>
            <a:srgbClr val="F26B43"/>
          </p15:clr>
        </p15:guide>
        <p15:guide id="33" pos="3258" userDrawn="1">
          <p15:clr>
            <a:srgbClr val="F26B43"/>
          </p15:clr>
        </p15:guide>
        <p15:guide id="34" pos="4488" userDrawn="1">
          <p15:clr>
            <a:srgbClr val="F26B43"/>
          </p15:clr>
        </p15:guide>
        <p15:guide id="35" pos="4410" userDrawn="1">
          <p15:clr>
            <a:srgbClr val="F26B43"/>
          </p15:clr>
        </p15:guide>
        <p15:guide id="36" pos="3875" userDrawn="1">
          <p15:clr>
            <a:srgbClr val="F26B43"/>
          </p15:clr>
        </p15:guide>
        <p15:guide id="37" pos="3797" userDrawn="1">
          <p15:clr>
            <a:srgbClr val="F26B43"/>
          </p15:clr>
        </p15:guide>
        <p15:guide id="38" orient="horz" pos="38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hyperlink" Target="https://www.linkedin.com/in/sabinefable/?lipi=urn%3Ali%3Apage%3Ad_flagship3_pulse_read%3BrjYhyIe9QJOZ4Vn7QLglmw%3D%3D" TargetMode="External"/><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hyperlink" Target="https://www.linkedin.com/in/sabinefable/?lipi=urn%3Ali%3Apage%3Ad_flagship3_pulse_read%3BrjYhyIe9QJOZ4Vn7QLglmw%3D%3D" TargetMode="External"/><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56.pn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57F3D19-9331-B24D-BB00-4D2D4BFA950B}"/>
              </a:ext>
            </a:extLst>
          </p:cNvPr>
          <p:cNvPicPr>
            <a:picLocks noGrp="1" noChangeAspect="1"/>
          </p:cNvPicPr>
          <p:nvPr>
            <p:ph type="pic" sz="quarter" idx="14"/>
          </p:nvPr>
        </p:nvPicPr>
        <p:blipFill>
          <a:blip r:embed="rId2"/>
          <a:srcRect/>
          <a:stretch/>
        </p:blipFill>
        <p:spPr>
          <a:xfrm>
            <a:off x="4191000" y="0"/>
            <a:ext cx="8001000" cy="6858000"/>
          </a:xfrm>
        </p:spPr>
      </p:pic>
      <p:sp>
        <p:nvSpPr>
          <p:cNvPr id="2" name="Title 1">
            <a:extLst>
              <a:ext uri="{FF2B5EF4-FFF2-40B4-BE49-F238E27FC236}">
                <a16:creationId xmlns:a16="http://schemas.microsoft.com/office/drawing/2014/main" id="{B2C99636-0021-1343-ABFB-32128EAAB26E}"/>
              </a:ext>
            </a:extLst>
          </p:cNvPr>
          <p:cNvSpPr>
            <a:spLocks noGrp="1"/>
          </p:cNvSpPr>
          <p:nvPr>
            <p:ph type="title"/>
          </p:nvPr>
        </p:nvSpPr>
        <p:spPr/>
        <p:txBody>
          <a:bodyPr/>
          <a:lstStyle/>
          <a:p>
            <a:r>
              <a:rPr lang="en-US" dirty="0"/>
              <a:t>Career Progression through personal branding</a:t>
            </a:r>
          </a:p>
        </p:txBody>
      </p:sp>
      <p:sp>
        <p:nvSpPr>
          <p:cNvPr id="3" name="Text Placeholder 2">
            <a:extLst>
              <a:ext uri="{FF2B5EF4-FFF2-40B4-BE49-F238E27FC236}">
                <a16:creationId xmlns:a16="http://schemas.microsoft.com/office/drawing/2014/main" id="{BF1E4481-DBEE-F94F-BAB6-D5BE2E2E4637}"/>
              </a:ext>
            </a:extLst>
          </p:cNvPr>
          <p:cNvSpPr>
            <a:spLocks noGrp="1"/>
          </p:cNvSpPr>
          <p:nvPr>
            <p:ph type="body" idx="1"/>
          </p:nvPr>
        </p:nvSpPr>
        <p:spPr/>
        <p:txBody>
          <a:bodyPr/>
          <a:lstStyle/>
          <a:p>
            <a:r>
              <a:rPr lang="en-US" dirty="0"/>
              <a:t>My story</a:t>
            </a:r>
          </a:p>
        </p:txBody>
      </p:sp>
      <p:sp>
        <p:nvSpPr>
          <p:cNvPr id="4" name="Text Placeholder 3">
            <a:extLst>
              <a:ext uri="{FF2B5EF4-FFF2-40B4-BE49-F238E27FC236}">
                <a16:creationId xmlns:a16="http://schemas.microsoft.com/office/drawing/2014/main" id="{D938D166-FF5E-B24D-A2E8-16921FACF1BE}"/>
              </a:ext>
            </a:extLst>
          </p:cNvPr>
          <p:cNvSpPr>
            <a:spLocks noGrp="1"/>
          </p:cNvSpPr>
          <p:nvPr>
            <p:ph type="body" sz="quarter" idx="13"/>
          </p:nvPr>
        </p:nvSpPr>
        <p:spPr/>
        <p:txBody>
          <a:bodyPr/>
          <a:lstStyle/>
          <a:p>
            <a:r>
              <a:rPr lang="en-US" dirty="0"/>
              <a:t>Paul Suchmann Apenu |  Ghana Chapter</a:t>
            </a:r>
          </a:p>
          <a:p>
            <a:pPr lvl="1"/>
            <a:r>
              <a:rPr lang="en-US" dirty="0"/>
              <a:t>18 09 2024</a:t>
            </a:r>
          </a:p>
        </p:txBody>
      </p:sp>
      <p:pic>
        <p:nvPicPr>
          <p:cNvPr id="6" name="Picture 5">
            <a:extLst>
              <a:ext uri="{FF2B5EF4-FFF2-40B4-BE49-F238E27FC236}">
                <a16:creationId xmlns:a16="http://schemas.microsoft.com/office/drawing/2014/main" id="{F2AA3422-D5F8-8C43-B045-0925B42D2AD7}"/>
              </a:ext>
            </a:extLst>
          </p:cNvPr>
          <p:cNvPicPr>
            <a:picLocks noChangeAspect="1"/>
          </p:cNvPicPr>
          <p:nvPr/>
        </p:nvPicPr>
        <p:blipFill>
          <a:blip r:embed="rId3"/>
          <a:stretch>
            <a:fillRect/>
          </a:stretch>
        </p:blipFill>
        <p:spPr>
          <a:xfrm>
            <a:off x="11023601" y="5172075"/>
            <a:ext cx="863600" cy="863600"/>
          </a:xfrm>
          <a:prstGeom prst="rect">
            <a:avLst/>
          </a:prstGeom>
        </p:spPr>
      </p:pic>
      <p:pic>
        <p:nvPicPr>
          <p:cNvPr id="7" name="Picture 6">
            <a:extLst>
              <a:ext uri="{FF2B5EF4-FFF2-40B4-BE49-F238E27FC236}">
                <a16:creationId xmlns:a16="http://schemas.microsoft.com/office/drawing/2014/main" id="{A7BD96B4-305A-4F42-9B76-0425B3186D9D}"/>
              </a:ext>
            </a:extLst>
          </p:cNvPr>
          <p:cNvPicPr>
            <a:picLocks noChangeAspect="1"/>
          </p:cNvPicPr>
          <p:nvPr/>
        </p:nvPicPr>
        <p:blipFill>
          <a:blip r:embed="rId4"/>
          <a:stretch>
            <a:fillRect/>
          </a:stretch>
        </p:blipFill>
        <p:spPr>
          <a:xfrm>
            <a:off x="11023601" y="2251810"/>
            <a:ext cx="864453" cy="864453"/>
          </a:xfrm>
          <a:prstGeom prst="rect">
            <a:avLst/>
          </a:prstGeom>
        </p:spPr>
      </p:pic>
      <p:pic>
        <p:nvPicPr>
          <p:cNvPr id="9" name="Picture 8">
            <a:extLst>
              <a:ext uri="{FF2B5EF4-FFF2-40B4-BE49-F238E27FC236}">
                <a16:creationId xmlns:a16="http://schemas.microsoft.com/office/drawing/2014/main" id="{18BDF9BD-9573-7945-97B0-1771DC628DBF}"/>
              </a:ext>
            </a:extLst>
          </p:cNvPr>
          <p:cNvPicPr>
            <a:picLocks noChangeAspect="1"/>
          </p:cNvPicPr>
          <p:nvPr/>
        </p:nvPicPr>
        <p:blipFill>
          <a:blip r:embed="rId5"/>
          <a:stretch>
            <a:fillRect/>
          </a:stretch>
        </p:blipFill>
        <p:spPr>
          <a:xfrm>
            <a:off x="10059990" y="1285875"/>
            <a:ext cx="847725" cy="847725"/>
          </a:xfrm>
          <a:prstGeom prst="rect">
            <a:avLst/>
          </a:prstGeom>
        </p:spPr>
      </p:pic>
      <p:pic>
        <p:nvPicPr>
          <p:cNvPr id="10" name="Picture 9">
            <a:extLst>
              <a:ext uri="{FF2B5EF4-FFF2-40B4-BE49-F238E27FC236}">
                <a16:creationId xmlns:a16="http://schemas.microsoft.com/office/drawing/2014/main" id="{D006E5FF-8324-5D43-937B-70C0312BAE38}"/>
              </a:ext>
            </a:extLst>
          </p:cNvPr>
          <p:cNvPicPr>
            <a:picLocks noChangeAspect="1"/>
          </p:cNvPicPr>
          <p:nvPr/>
        </p:nvPicPr>
        <p:blipFill>
          <a:blip r:embed="rId6"/>
          <a:stretch>
            <a:fillRect/>
          </a:stretch>
        </p:blipFill>
        <p:spPr>
          <a:xfrm>
            <a:off x="11037890" y="3233738"/>
            <a:ext cx="849311" cy="849311"/>
          </a:xfrm>
          <a:prstGeom prst="rect">
            <a:avLst/>
          </a:prstGeom>
        </p:spPr>
      </p:pic>
      <p:pic>
        <p:nvPicPr>
          <p:cNvPr id="11" name="Picture 10">
            <a:extLst>
              <a:ext uri="{FF2B5EF4-FFF2-40B4-BE49-F238E27FC236}">
                <a16:creationId xmlns:a16="http://schemas.microsoft.com/office/drawing/2014/main" id="{59F3B0A9-D53F-2442-A54C-8DD122CF49AF}"/>
              </a:ext>
            </a:extLst>
          </p:cNvPr>
          <p:cNvPicPr>
            <a:picLocks noChangeAspect="1"/>
          </p:cNvPicPr>
          <p:nvPr/>
        </p:nvPicPr>
        <p:blipFill>
          <a:blip r:embed="rId7"/>
          <a:stretch>
            <a:fillRect/>
          </a:stretch>
        </p:blipFill>
        <p:spPr>
          <a:xfrm>
            <a:off x="7116003" y="2262188"/>
            <a:ext cx="854075" cy="854075"/>
          </a:xfrm>
          <a:prstGeom prst="rect">
            <a:avLst/>
          </a:prstGeom>
        </p:spPr>
      </p:pic>
      <p:pic>
        <p:nvPicPr>
          <p:cNvPr id="12" name="Picture 11">
            <a:extLst>
              <a:ext uri="{FF2B5EF4-FFF2-40B4-BE49-F238E27FC236}">
                <a16:creationId xmlns:a16="http://schemas.microsoft.com/office/drawing/2014/main" id="{0E3F3BB8-68E6-154D-8AC8-B9B2E5B7FC9B}"/>
              </a:ext>
            </a:extLst>
          </p:cNvPr>
          <p:cNvPicPr>
            <a:picLocks noChangeAspect="1"/>
          </p:cNvPicPr>
          <p:nvPr/>
        </p:nvPicPr>
        <p:blipFill>
          <a:blip r:embed="rId8">
            <a:lum bright="100000"/>
          </a:blip>
          <a:stretch>
            <a:fillRect/>
          </a:stretch>
        </p:blipFill>
        <p:spPr>
          <a:xfrm>
            <a:off x="11023601" y="1289844"/>
            <a:ext cx="849312" cy="849312"/>
          </a:xfrm>
          <a:prstGeom prst="rect">
            <a:avLst/>
          </a:prstGeom>
        </p:spPr>
      </p:pic>
      <p:pic>
        <p:nvPicPr>
          <p:cNvPr id="14" name="Picture 13">
            <a:extLst>
              <a:ext uri="{FF2B5EF4-FFF2-40B4-BE49-F238E27FC236}">
                <a16:creationId xmlns:a16="http://schemas.microsoft.com/office/drawing/2014/main" id="{8B459CD9-8D13-AE4D-A556-625F46F5F057}"/>
              </a:ext>
            </a:extLst>
          </p:cNvPr>
          <p:cNvPicPr>
            <a:picLocks noChangeAspect="1"/>
          </p:cNvPicPr>
          <p:nvPr/>
        </p:nvPicPr>
        <p:blipFill>
          <a:blip r:embed="rId9">
            <a:lum bright="100000"/>
          </a:blip>
          <a:stretch>
            <a:fillRect/>
          </a:stretch>
        </p:blipFill>
        <p:spPr>
          <a:xfrm>
            <a:off x="10044113" y="4198938"/>
            <a:ext cx="869156" cy="869156"/>
          </a:xfrm>
          <a:prstGeom prst="rect">
            <a:avLst/>
          </a:prstGeom>
        </p:spPr>
      </p:pic>
      <p:pic>
        <p:nvPicPr>
          <p:cNvPr id="15" name="Picture 14">
            <a:extLst>
              <a:ext uri="{FF2B5EF4-FFF2-40B4-BE49-F238E27FC236}">
                <a16:creationId xmlns:a16="http://schemas.microsoft.com/office/drawing/2014/main" id="{6C96E50C-C0CC-8F47-A4F3-0CE6DDBADC7D}"/>
              </a:ext>
            </a:extLst>
          </p:cNvPr>
          <p:cNvPicPr>
            <a:picLocks noChangeAspect="1"/>
          </p:cNvPicPr>
          <p:nvPr/>
        </p:nvPicPr>
        <p:blipFill>
          <a:blip r:embed="rId10"/>
          <a:stretch>
            <a:fillRect/>
          </a:stretch>
        </p:blipFill>
        <p:spPr>
          <a:xfrm>
            <a:off x="9078913" y="5187950"/>
            <a:ext cx="847725" cy="847725"/>
          </a:xfrm>
          <a:prstGeom prst="rect">
            <a:avLst/>
          </a:prstGeom>
        </p:spPr>
      </p:pic>
    </p:spTree>
    <p:extLst>
      <p:ext uri="{BB962C8B-B14F-4D97-AF65-F5344CB8AC3E}">
        <p14:creationId xmlns:p14="http://schemas.microsoft.com/office/powerpoint/2010/main" val="2243659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dirty="0"/>
              <a:t>Executive Presence - Gravitas</a:t>
            </a:r>
          </a:p>
        </p:txBody>
      </p:sp>
      <p:sp>
        <p:nvSpPr>
          <p:cNvPr id="3" name="Content Placeholder 2">
            <a:extLst>
              <a:ext uri="{FF2B5EF4-FFF2-40B4-BE49-F238E27FC236}">
                <a16:creationId xmlns:a16="http://schemas.microsoft.com/office/drawing/2014/main" id="{DBE6F3D1-978A-7C4E-9DA7-0D1562E07FE0}"/>
              </a:ext>
            </a:extLst>
          </p:cNvPr>
          <p:cNvSpPr>
            <a:spLocks noGrp="1"/>
          </p:cNvSpPr>
          <p:nvPr>
            <p:ph idx="1"/>
          </p:nvPr>
        </p:nvSpPr>
        <p:spPr>
          <a:xfrm>
            <a:off x="314325" y="1270000"/>
            <a:ext cx="11558588" cy="4765675"/>
          </a:xfrm>
        </p:spPr>
        <p:txBody>
          <a:bodyPr/>
          <a:lstStyle/>
          <a:p>
            <a:endParaRPr lang="en-US" dirty="0"/>
          </a:p>
          <a:p>
            <a:endParaRPr lang="en-US" dirty="0"/>
          </a:p>
          <a:p>
            <a:r>
              <a:rPr lang="en-US" dirty="0"/>
              <a:t> </a:t>
            </a:r>
          </a:p>
          <a:p>
            <a:endParaRPr lang="en-US" dirty="0"/>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10</a:t>
            </a:fld>
            <a:endParaRPr lang="en-US"/>
          </a:p>
        </p:txBody>
      </p:sp>
      <p:pic>
        <p:nvPicPr>
          <p:cNvPr id="1026" name="Picture 2">
            <a:extLst>
              <a:ext uri="{FF2B5EF4-FFF2-40B4-BE49-F238E27FC236}">
                <a16:creationId xmlns:a16="http://schemas.microsoft.com/office/drawing/2014/main" id="{D288F1CE-CE4F-BC70-C99D-45796EB2C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4" y="1117600"/>
            <a:ext cx="7686675" cy="504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853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dirty="0"/>
              <a:t>Executive Presence - Communication</a:t>
            </a:r>
          </a:p>
        </p:txBody>
      </p:sp>
      <p:sp>
        <p:nvSpPr>
          <p:cNvPr id="3" name="Content Placeholder 2">
            <a:extLst>
              <a:ext uri="{FF2B5EF4-FFF2-40B4-BE49-F238E27FC236}">
                <a16:creationId xmlns:a16="http://schemas.microsoft.com/office/drawing/2014/main" id="{DBE6F3D1-978A-7C4E-9DA7-0D1562E07FE0}"/>
              </a:ext>
            </a:extLst>
          </p:cNvPr>
          <p:cNvSpPr>
            <a:spLocks noGrp="1"/>
          </p:cNvSpPr>
          <p:nvPr>
            <p:ph idx="1"/>
          </p:nvPr>
        </p:nvSpPr>
        <p:spPr>
          <a:xfrm>
            <a:off x="314325" y="1270000"/>
            <a:ext cx="11558588" cy="4765675"/>
          </a:xfrm>
        </p:spPr>
        <p:txBody>
          <a:bodyPr/>
          <a:lstStyle/>
          <a:p>
            <a:endParaRPr lang="en-US" dirty="0"/>
          </a:p>
          <a:p>
            <a:endParaRPr lang="en-US" dirty="0"/>
          </a:p>
          <a:p>
            <a:r>
              <a:rPr lang="en-US" dirty="0"/>
              <a:t> </a:t>
            </a:r>
          </a:p>
          <a:p>
            <a:endParaRPr lang="en-US" dirty="0"/>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11</a:t>
            </a:fld>
            <a:endParaRPr lang="en-US"/>
          </a:p>
        </p:txBody>
      </p:sp>
      <p:pic>
        <p:nvPicPr>
          <p:cNvPr id="2050" name="Picture 2">
            <a:extLst>
              <a:ext uri="{FF2B5EF4-FFF2-40B4-BE49-F238E27FC236}">
                <a16:creationId xmlns:a16="http://schemas.microsoft.com/office/drawing/2014/main" id="{2437CDCB-8BD7-5E8A-6690-E1BC8AB61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822325"/>
            <a:ext cx="7143750"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866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dirty="0"/>
              <a:t>Executive Presence - Appearance</a:t>
            </a:r>
          </a:p>
        </p:txBody>
      </p:sp>
      <p:sp>
        <p:nvSpPr>
          <p:cNvPr id="3" name="Content Placeholder 2">
            <a:extLst>
              <a:ext uri="{FF2B5EF4-FFF2-40B4-BE49-F238E27FC236}">
                <a16:creationId xmlns:a16="http://schemas.microsoft.com/office/drawing/2014/main" id="{DBE6F3D1-978A-7C4E-9DA7-0D1562E07FE0}"/>
              </a:ext>
            </a:extLst>
          </p:cNvPr>
          <p:cNvSpPr>
            <a:spLocks noGrp="1"/>
          </p:cNvSpPr>
          <p:nvPr>
            <p:ph idx="1"/>
          </p:nvPr>
        </p:nvSpPr>
        <p:spPr>
          <a:xfrm>
            <a:off x="314325" y="1270000"/>
            <a:ext cx="11558588" cy="4765675"/>
          </a:xfrm>
        </p:spPr>
        <p:txBody>
          <a:bodyPr/>
          <a:lstStyle/>
          <a:p>
            <a:endParaRPr lang="en-US" dirty="0"/>
          </a:p>
          <a:p>
            <a:endParaRPr lang="en-US" dirty="0"/>
          </a:p>
          <a:p>
            <a:r>
              <a:rPr lang="en-US" dirty="0"/>
              <a:t> </a:t>
            </a:r>
          </a:p>
          <a:p>
            <a:endParaRPr lang="en-US" dirty="0"/>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12</a:t>
            </a:fld>
            <a:endParaRPr lang="en-US"/>
          </a:p>
        </p:txBody>
      </p:sp>
      <p:pic>
        <p:nvPicPr>
          <p:cNvPr id="3074" name="Picture 2">
            <a:extLst>
              <a:ext uri="{FF2B5EF4-FFF2-40B4-BE49-F238E27FC236}">
                <a16:creationId xmlns:a16="http://schemas.microsoft.com/office/drawing/2014/main" id="{068862E3-585F-1187-2C88-EFC9E99DC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1001339"/>
            <a:ext cx="7143750" cy="554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83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Improvement Mindset - Emotional Intelligence (EI)</a:t>
            </a:r>
          </a:p>
        </p:txBody>
      </p:sp>
      <p:sp>
        <p:nvSpPr>
          <p:cNvPr id="3" name="Content Placeholder 2">
            <a:extLst>
              <a:ext uri="{FF2B5EF4-FFF2-40B4-BE49-F238E27FC236}">
                <a16:creationId xmlns:a16="http://schemas.microsoft.com/office/drawing/2014/main" id="{DBE6F3D1-978A-7C4E-9DA7-0D1562E07FE0}"/>
              </a:ext>
            </a:extLst>
          </p:cNvPr>
          <p:cNvSpPr>
            <a:spLocks noGrp="1"/>
          </p:cNvSpPr>
          <p:nvPr>
            <p:ph idx="1"/>
          </p:nvPr>
        </p:nvSpPr>
        <p:spPr/>
        <p:txBody>
          <a:bodyPr/>
          <a:lstStyle/>
          <a:p>
            <a:r>
              <a:rPr lang="en-US" dirty="0"/>
              <a:t>"Emotional Intelligence includes the ability to engage in sophisticated information processing about one's own and others' emotions and the ability to use this information as a guide to thinking and behavior. That is, individuals high in emotional intelligence pay attention to, use, understand, and manage emotions, and these skills serve adaptive functions that potentially benefit themselves and others."</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13</a:t>
            </a:fld>
            <a:endParaRPr lang="en-US"/>
          </a:p>
        </p:txBody>
      </p:sp>
    </p:spTree>
    <p:extLst>
      <p:ext uri="{BB962C8B-B14F-4D97-AF65-F5344CB8AC3E}">
        <p14:creationId xmlns:p14="http://schemas.microsoft.com/office/powerpoint/2010/main" val="3596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dirty="0"/>
              <a:t>Improvement Mindset – understanding EI Models</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14</a:t>
            </a:fld>
            <a:endParaRPr lang="en-US"/>
          </a:p>
        </p:txBody>
      </p:sp>
      <p:pic>
        <p:nvPicPr>
          <p:cNvPr id="3076" name="Picture 4">
            <a:extLst>
              <a:ext uri="{FF2B5EF4-FFF2-40B4-BE49-F238E27FC236}">
                <a16:creationId xmlns:a16="http://schemas.microsoft.com/office/drawing/2014/main" id="{8B0993F2-7BE8-861A-47AE-07254F98E0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7339" y="1938845"/>
            <a:ext cx="9052560" cy="398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181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dirty="0"/>
              <a:t>Improvement Mindset – understanding EI Models</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15</a:t>
            </a:fld>
            <a:endParaRPr lang="en-US"/>
          </a:p>
        </p:txBody>
      </p:sp>
      <p:pic>
        <p:nvPicPr>
          <p:cNvPr id="4098" name="Picture 2">
            <a:extLst>
              <a:ext uri="{FF2B5EF4-FFF2-40B4-BE49-F238E27FC236}">
                <a16:creationId xmlns:a16="http://schemas.microsoft.com/office/drawing/2014/main" id="{CC0D2E0E-AABD-1BD2-06E1-1886828F09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5360" y="1219200"/>
            <a:ext cx="7030720" cy="501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227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Improvement Mindset – Developing Thought Leadership</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16</a:t>
            </a:fld>
            <a:endParaRPr lang="en-US"/>
          </a:p>
        </p:txBody>
      </p:sp>
      <p:graphicFrame>
        <p:nvGraphicFramePr>
          <p:cNvPr id="7" name="Content Placeholder 2">
            <a:extLst>
              <a:ext uri="{FF2B5EF4-FFF2-40B4-BE49-F238E27FC236}">
                <a16:creationId xmlns:a16="http://schemas.microsoft.com/office/drawing/2014/main" id="{86851B27-554D-0DB5-89E0-1DFD69337ACF}"/>
              </a:ext>
            </a:extLst>
          </p:cNvPr>
          <p:cNvGraphicFramePr>
            <a:graphicFrameLocks noGrp="1"/>
          </p:cNvGraphicFramePr>
          <p:nvPr>
            <p:ph idx="1"/>
            <p:extLst>
              <p:ext uri="{D42A27DB-BD31-4B8C-83A1-F6EECF244321}">
                <p14:modId xmlns:p14="http://schemas.microsoft.com/office/powerpoint/2010/main" val="2602683903"/>
              </p:ext>
            </p:extLst>
          </p:nvPr>
        </p:nvGraphicFramePr>
        <p:xfrm>
          <a:off x="314325" y="1828800"/>
          <a:ext cx="11558588"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5529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Improvement Mindset – Thought Leadership: Consistency</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17</a:t>
            </a:fld>
            <a:endParaRPr lang="en-US"/>
          </a:p>
        </p:txBody>
      </p:sp>
      <p:graphicFrame>
        <p:nvGraphicFramePr>
          <p:cNvPr id="7" name="Content Placeholder 2">
            <a:extLst>
              <a:ext uri="{FF2B5EF4-FFF2-40B4-BE49-F238E27FC236}">
                <a16:creationId xmlns:a16="http://schemas.microsoft.com/office/drawing/2014/main" id="{50F7F7A0-BF43-8600-718C-FF1BB41DD413}"/>
              </a:ext>
            </a:extLst>
          </p:cNvPr>
          <p:cNvGraphicFramePr>
            <a:graphicFrameLocks noGrp="1"/>
          </p:cNvGraphicFramePr>
          <p:nvPr>
            <p:ph idx="1"/>
            <p:extLst>
              <p:ext uri="{D42A27DB-BD31-4B8C-83A1-F6EECF244321}">
                <p14:modId xmlns:p14="http://schemas.microsoft.com/office/powerpoint/2010/main" val="2320403282"/>
              </p:ext>
            </p:extLst>
          </p:nvPr>
        </p:nvGraphicFramePr>
        <p:xfrm>
          <a:off x="314325" y="1828800"/>
          <a:ext cx="11558588"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3375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dirty="0"/>
              <a:t>Improvement Mindset – Thought Leadership: Originality</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18</a:t>
            </a:fld>
            <a:endParaRPr lang="en-US"/>
          </a:p>
        </p:txBody>
      </p:sp>
      <p:graphicFrame>
        <p:nvGraphicFramePr>
          <p:cNvPr id="8" name="Content Placeholder 2">
            <a:extLst>
              <a:ext uri="{FF2B5EF4-FFF2-40B4-BE49-F238E27FC236}">
                <a16:creationId xmlns:a16="http://schemas.microsoft.com/office/drawing/2014/main" id="{EE7EB09A-6B6A-2C4A-81CC-C70F2F1827CE}"/>
              </a:ext>
            </a:extLst>
          </p:cNvPr>
          <p:cNvGraphicFramePr>
            <a:graphicFrameLocks noGrp="1"/>
          </p:cNvGraphicFramePr>
          <p:nvPr>
            <p:ph idx="1"/>
            <p:extLst>
              <p:ext uri="{D42A27DB-BD31-4B8C-83A1-F6EECF244321}">
                <p14:modId xmlns:p14="http://schemas.microsoft.com/office/powerpoint/2010/main" val="2818046175"/>
              </p:ext>
            </p:extLst>
          </p:nvPr>
        </p:nvGraphicFramePr>
        <p:xfrm>
          <a:off x="314325" y="1828800"/>
          <a:ext cx="11558588"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0029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Improvement Mindset – Thought Leadership: Value creation</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19</a:t>
            </a:fld>
            <a:endParaRPr lang="en-US"/>
          </a:p>
        </p:txBody>
      </p:sp>
      <p:graphicFrame>
        <p:nvGraphicFramePr>
          <p:cNvPr id="9" name="Content Placeholder 2">
            <a:extLst>
              <a:ext uri="{FF2B5EF4-FFF2-40B4-BE49-F238E27FC236}">
                <a16:creationId xmlns:a16="http://schemas.microsoft.com/office/drawing/2014/main" id="{F905FA9E-37FA-A7D0-A919-09D2707192C5}"/>
              </a:ext>
            </a:extLst>
          </p:cNvPr>
          <p:cNvGraphicFramePr>
            <a:graphicFrameLocks noGrp="1"/>
          </p:cNvGraphicFramePr>
          <p:nvPr>
            <p:ph idx="1"/>
            <p:extLst>
              <p:ext uri="{D42A27DB-BD31-4B8C-83A1-F6EECF244321}">
                <p14:modId xmlns:p14="http://schemas.microsoft.com/office/powerpoint/2010/main" val="1150380954"/>
              </p:ext>
            </p:extLst>
          </p:nvPr>
        </p:nvGraphicFramePr>
        <p:xfrm>
          <a:off x="314325" y="1828800"/>
          <a:ext cx="11558588"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6099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Outline </a:t>
            </a:r>
          </a:p>
        </p:txBody>
      </p:sp>
      <p:sp>
        <p:nvSpPr>
          <p:cNvPr id="3" name="Content Placeholder 2">
            <a:extLst>
              <a:ext uri="{FF2B5EF4-FFF2-40B4-BE49-F238E27FC236}">
                <a16:creationId xmlns:a16="http://schemas.microsoft.com/office/drawing/2014/main" id="{DBE6F3D1-978A-7C4E-9DA7-0D1562E07FE0}"/>
              </a:ext>
            </a:extLst>
          </p:cNvPr>
          <p:cNvSpPr>
            <a:spLocks noGrp="1"/>
          </p:cNvSpPr>
          <p:nvPr>
            <p:ph idx="1"/>
          </p:nvPr>
        </p:nvSpPr>
        <p:spPr/>
        <p:txBody>
          <a:bodyPr/>
          <a:lstStyle/>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2</a:t>
            </a:fld>
            <a:endParaRPr lang="en-US"/>
          </a:p>
        </p:txBody>
      </p:sp>
      <p:graphicFrame>
        <p:nvGraphicFramePr>
          <p:cNvPr id="8" name="Content Placeholder 2">
            <a:extLst>
              <a:ext uri="{FF2B5EF4-FFF2-40B4-BE49-F238E27FC236}">
                <a16:creationId xmlns:a16="http://schemas.microsoft.com/office/drawing/2014/main" id="{DBAE8AE5-B4D8-322C-C8D4-7516D5ADAD5D}"/>
              </a:ext>
            </a:extLst>
          </p:cNvPr>
          <p:cNvGraphicFramePr>
            <a:graphicFrameLocks/>
          </p:cNvGraphicFramePr>
          <p:nvPr>
            <p:extLst>
              <p:ext uri="{D42A27DB-BD31-4B8C-83A1-F6EECF244321}">
                <p14:modId xmlns:p14="http://schemas.microsoft.com/office/powerpoint/2010/main" val="4112873372"/>
              </p:ext>
            </p:extLst>
          </p:nvPr>
        </p:nvGraphicFramePr>
        <p:xfrm>
          <a:off x="687647" y="166093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425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dirty="0"/>
              <a:t>Publication/Promotion of Personal Brand</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20</a:t>
            </a:fld>
            <a:endParaRPr lang="en-US"/>
          </a:p>
        </p:txBody>
      </p:sp>
      <p:graphicFrame>
        <p:nvGraphicFramePr>
          <p:cNvPr id="7" name="Content Placeholder 2">
            <a:extLst>
              <a:ext uri="{FF2B5EF4-FFF2-40B4-BE49-F238E27FC236}">
                <a16:creationId xmlns:a16="http://schemas.microsoft.com/office/drawing/2014/main" id="{020A2BE9-4891-7C4E-89FF-A00DDF006BE9}"/>
              </a:ext>
            </a:extLst>
          </p:cNvPr>
          <p:cNvGraphicFramePr>
            <a:graphicFrameLocks noGrp="1"/>
          </p:cNvGraphicFramePr>
          <p:nvPr>
            <p:ph idx="1"/>
            <p:extLst>
              <p:ext uri="{D42A27DB-BD31-4B8C-83A1-F6EECF244321}">
                <p14:modId xmlns:p14="http://schemas.microsoft.com/office/powerpoint/2010/main" val="2297643005"/>
              </p:ext>
            </p:extLst>
          </p:nvPr>
        </p:nvGraphicFramePr>
        <p:xfrm>
          <a:off x="314325" y="1828800"/>
          <a:ext cx="11558588"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2809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Conclusion</a:t>
            </a:r>
            <a:r>
              <a:rPr lang="en-US" dirty="0"/>
              <a:t> </a:t>
            </a:r>
          </a:p>
        </p:txBody>
      </p:sp>
      <p:pic>
        <p:nvPicPr>
          <p:cNvPr id="7" name="Content Placeholder 6">
            <a:extLst>
              <a:ext uri="{FF2B5EF4-FFF2-40B4-BE49-F238E27FC236}">
                <a16:creationId xmlns:a16="http://schemas.microsoft.com/office/drawing/2014/main" id="{A0AE2EEC-F0A5-86B5-2B6C-52E7B1DC77E7}"/>
              </a:ext>
            </a:extLst>
          </p:cNvPr>
          <p:cNvPicPr>
            <a:picLocks noGrp="1" noChangeAspect="1"/>
          </p:cNvPicPr>
          <p:nvPr>
            <p:ph idx="1"/>
          </p:nvPr>
        </p:nvPicPr>
        <p:blipFill>
          <a:blip r:embed="rId2"/>
          <a:stretch>
            <a:fillRect/>
          </a:stretch>
        </p:blipFill>
        <p:spPr>
          <a:xfrm>
            <a:off x="1057024" y="2248508"/>
            <a:ext cx="10189075" cy="4206875"/>
          </a:xfrm>
          <a:prstGeom prst="rect">
            <a:avLst/>
          </a:prstGeom>
        </p:spPr>
      </p:pic>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21</a:t>
            </a:fld>
            <a:endParaRPr lang="en-US"/>
          </a:p>
        </p:txBody>
      </p:sp>
      <p:sp>
        <p:nvSpPr>
          <p:cNvPr id="11" name="TextBox 10">
            <a:extLst>
              <a:ext uri="{FF2B5EF4-FFF2-40B4-BE49-F238E27FC236}">
                <a16:creationId xmlns:a16="http://schemas.microsoft.com/office/drawing/2014/main" id="{C61DE22A-B5BD-305F-A008-B40A0F38A62B}"/>
              </a:ext>
            </a:extLst>
          </p:cNvPr>
          <p:cNvSpPr txBox="1"/>
          <p:nvPr/>
        </p:nvSpPr>
        <p:spPr>
          <a:xfrm>
            <a:off x="3352800" y="710154"/>
            <a:ext cx="6096000" cy="142192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everyone can be top of their organization, but you can be top of your game. Successful people do the things unsuccessful people do</a:t>
            </a:r>
          </a:p>
        </p:txBody>
      </p:sp>
    </p:spTree>
    <p:extLst>
      <p:ext uri="{BB962C8B-B14F-4D97-AF65-F5344CB8AC3E}">
        <p14:creationId xmlns:p14="http://schemas.microsoft.com/office/powerpoint/2010/main" val="3997743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Context</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3</a:t>
            </a:fld>
            <a:endParaRPr lang="en-US"/>
          </a:p>
        </p:txBody>
      </p:sp>
      <p:graphicFrame>
        <p:nvGraphicFramePr>
          <p:cNvPr id="7" name="Content Placeholder 2">
            <a:extLst>
              <a:ext uri="{FF2B5EF4-FFF2-40B4-BE49-F238E27FC236}">
                <a16:creationId xmlns:a16="http://schemas.microsoft.com/office/drawing/2014/main" id="{2D1C8A0C-B7DC-B760-02F6-E509F3FB5538}"/>
              </a:ext>
            </a:extLst>
          </p:cNvPr>
          <p:cNvGraphicFramePr>
            <a:graphicFrameLocks noGrp="1"/>
          </p:cNvGraphicFramePr>
          <p:nvPr>
            <p:ph idx="1"/>
            <p:extLst>
              <p:ext uri="{D42A27DB-BD31-4B8C-83A1-F6EECF244321}">
                <p14:modId xmlns:p14="http://schemas.microsoft.com/office/powerpoint/2010/main" val="3444394378"/>
              </p:ext>
            </p:extLst>
          </p:nvPr>
        </p:nvGraphicFramePr>
        <p:xfrm>
          <a:off x="314325" y="1270000"/>
          <a:ext cx="11558588" cy="47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6355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Context  </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4</a:t>
            </a:fld>
            <a:endParaRPr lang="en-US"/>
          </a:p>
        </p:txBody>
      </p:sp>
      <p:graphicFrame>
        <p:nvGraphicFramePr>
          <p:cNvPr id="8" name="Content Placeholder 2">
            <a:extLst>
              <a:ext uri="{FF2B5EF4-FFF2-40B4-BE49-F238E27FC236}">
                <a16:creationId xmlns:a16="http://schemas.microsoft.com/office/drawing/2014/main" id="{4FBA83F5-99BA-B57D-9448-523359807504}"/>
              </a:ext>
            </a:extLst>
          </p:cNvPr>
          <p:cNvGraphicFramePr>
            <a:graphicFrameLocks noGrp="1"/>
          </p:cNvGraphicFramePr>
          <p:nvPr>
            <p:ph idx="1"/>
            <p:extLst>
              <p:ext uri="{D42A27DB-BD31-4B8C-83A1-F6EECF244321}">
                <p14:modId xmlns:p14="http://schemas.microsoft.com/office/powerpoint/2010/main" val="1428009706"/>
              </p:ext>
            </p:extLst>
          </p:nvPr>
        </p:nvGraphicFramePr>
        <p:xfrm>
          <a:off x="314325" y="1270000"/>
          <a:ext cx="11558588" cy="47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627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Vision Statement – crafting a personal vision statement</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5</a:t>
            </a:fld>
            <a:endParaRPr lang="en-US"/>
          </a:p>
        </p:txBody>
      </p:sp>
      <p:pic>
        <p:nvPicPr>
          <p:cNvPr id="9" name="Picture 2" descr="No alt text provided for this image">
            <a:extLst>
              <a:ext uri="{FF2B5EF4-FFF2-40B4-BE49-F238E27FC236}">
                <a16:creationId xmlns:a16="http://schemas.microsoft.com/office/drawing/2014/main" id="{D227F5FC-328B-581D-9B7B-643D9ADBE5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420" y="1270001"/>
            <a:ext cx="11452397" cy="4216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085F6C2-3717-F113-CC04-E86FA2FA5DBB}"/>
              </a:ext>
            </a:extLst>
          </p:cNvPr>
          <p:cNvSpPr txBox="1"/>
          <p:nvPr/>
        </p:nvSpPr>
        <p:spPr>
          <a:xfrm>
            <a:off x="367420" y="5513756"/>
            <a:ext cx="6096000" cy="369332"/>
          </a:xfrm>
          <a:prstGeom prst="rect">
            <a:avLst/>
          </a:prstGeom>
          <a:noFill/>
        </p:spPr>
        <p:txBody>
          <a:bodyPr wrap="square">
            <a:spAutoFit/>
          </a:bodyPr>
          <a:lstStyle/>
          <a:p>
            <a:pPr algn="l" fontAlgn="auto"/>
            <a:r>
              <a:rPr lang="en-US" b="1" i="0" dirty="0">
                <a:effectLst/>
                <a:latin typeface="var(--artdeco-reset-typography-font-family-sans)"/>
                <a:hlinkClick r:id="rId3"/>
              </a:rPr>
              <a:t>Source: Sabine Fable, PMP/ACP®</a:t>
            </a:r>
          </a:p>
        </p:txBody>
      </p:sp>
    </p:spTree>
    <p:extLst>
      <p:ext uri="{BB962C8B-B14F-4D97-AF65-F5344CB8AC3E}">
        <p14:creationId xmlns:p14="http://schemas.microsoft.com/office/powerpoint/2010/main" val="19698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Vision Statement – framework for personal leadership branding</a:t>
            </a:r>
          </a:p>
        </p:txBody>
      </p:sp>
      <p:sp>
        <p:nvSpPr>
          <p:cNvPr id="3" name="Content Placeholder 2">
            <a:extLst>
              <a:ext uri="{FF2B5EF4-FFF2-40B4-BE49-F238E27FC236}">
                <a16:creationId xmlns:a16="http://schemas.microsoft.com/office/drawing/2014/main" id="{DBE6F3D1-978A-7C4E-9DA7-0D1562E07FE0}"/>
              </a:ext>
            </a:extLst>
          </p:cNvPr>
          <p:cNvSpPr>
            <a:spLocks noGrp="1"/>
          </p:cNvSpPr>
          <p:nvPr>
            <p:ph idx="1"/>
          </p:nvPr>
        </p:nvSpPr>
        <p:spPr>
          <a:xfrm>
            <a:off x="314325" y="1270000"/>
            <a:ext cx="11558588" cy="4765675"/>
          </a:xfrm>
        </p:spPr>
        <p:txBody>
          <a:bodyPr/>
          <a:lstStyle/>
          <a:p>
            <a:endParaRPr lang="en-US" dirty="0"/>
          </a:p>
          <a:p>
            <a:endParaRPr lang="en-US" dirty="0"/>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6</a:t>
            </a:fld>
            <a:endParaRPr lang="en-US"/>
          </a:p>
        </p:txBody>
      </p:sp>
      <p:graphicFrame>
        <p:nvGraphicFramePr>
          <p:cNvPr id="7" name="Content Placeholder 2">
            <a:extLst>
              <a:ext uri="{FF2B5EF4-FFF2-40B4-BE49-F238E27FC236}">
                <a16:creationId xmlns:a16="http://schemas.microsoft.com/office/drawing/2014/main" id="{CA0F0FEB-35DF-5970-5FF5-3EA6F4AF36CC}"/>
              </a:ext>
            </a:extLst>
          </p:cNvPr>
          <p:cNvGraphicFramePr>
            <a:graphicFrameLocks/>
          </p:cNvGraphicFramePr>
          <p:nvPr>
            <p:extLst>
              <p:ext uri="{D42A27DB-BD31-4B8C-83A1-F6EECF244321}">
                <p14:modId xmlns:p14="http://schemas.microsoft.com/office/powerpoint/2010/main" val="1031643484"/>
              </p:ext>
            </p:extLst>
          </p:nvPr>
        </p:nvGraphicFramePr>
        <p:xfrm>
          <a:off x="835819" y="107696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718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Vision Statement - Example   </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7</a:t>
            </a:fld>
            <a:endParaRPr lang="en-US"/>
          </a:p>
        </p:txBody>
      </p:sp>
      <p:pic>
        <p:nvPicPr>
          <p:cNvPr id="9" name="Content Placeholder 8" descr="No alt text provided for this image">
            <a:extLst>
              <a:ext uri="{FF2B5EF4-FFF2-40B4-BE49-F238E27FC236}">
                <a16:creationId xmlns:a16="http://schemas.microsoft.com/office/drawing/2014/main" id="{9CFB239F-4097-3F26-C667-A8089821A83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326" y="1084370"/>
            <a:ext cx="8764586" cy="4555909"/>
          </a:xfrm>
          <a:prstGeom prst="rect">
            <a:avLst/>
          </a:prstGeom>
          <a:noFill/>
          <a:ln>
            <a:noFill/>
          </a:ln>
        </p:spPr>
      </p:pic>
      <p:sp>
        <p:nvSpPr>
          <p:cNvPr id="11" name="TextBox 10">
            <a:extLst>
              <a:ext uri="{FF2B5EF4-FFF2-40B4-BE49-F238E27FC236}">
                <a16:creationId xmlns:a16="http://schemas.microsoft.com/office/drawing/2014/main" id="{AC455DC7-5EEC-0344-2C8A-A2F341C754D6}"/>
              </a:ext>
            </a:extLst>
          </p:cNvPr>
          <p:cNvSpPr txBox="1"/>
          <p:nvPr/>
        </p:nvSpPr>
        <p:spPr>
          <a:xfrm>
            <a:off x="314325" y="5689459"/>
            <a:ext cx="6096000" cy="369332"/>
          </a:xfrm>
          <a:prstGeom prst="rect">
            <a:avLst/>
          </a:prstGeom>
          <a:noFill/>
        </p:spPr>
        <p:txBody>
          <a:bodyPr wrap="square">
            <a:spAutoFit/>
          </a:bodyPr>
          <a:lstStyle/>
          <a:p>
            <a:pPr algn="l" fontAlgn="auto"/>
            <a:r>
              <a:rPr lang="en-US" b="1" i="0" dirty="0">
                <a:effectLst/>
                <a:latin typeface="var(--artdeco-reset-typography-font-family-sans)"/>
                <a:hlinkClick r:id="rId3"/>
              </a:rPr>
              <a:t>Source: Sabine Fable, PMP/ACP®</a:t>
            </a:r>
          </a:p>
        </p:txBody>
      </p:sp>
    </p:spTree>
    <p:extLst>
      <p:ext uri="{BB962C8B-B14F-4D97-AF65-F5344CB8AC3E}">
        <p14:creationId xmlns:p14="http://schemas.microsoft.com/office/powerpoint/2010/main" val="3702443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Improvement Mindset – the “TEE”</a:t>
            </a:r>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8</a:t>
            </a:fld>
            <a:endParaRPr lang="en-US"/>
          </a:p>
        </p:txBody>
      </p:sp>
      <p:graphicFrame>
        <p:nvGraphicFramePr>
          <p:cNvPr id="7" name="Content Placeholder 2">
            <a:extLst>
              <a:ext uri="{FF2B5EF4-FFF2-40B4-BE49-F238E27FC236}">
                <a16:creationId xmlns:a16="http://schemas.microsoft.com/office/drawing/2014/main" id="{AF25C33B-2A74-D4B8-47D3-13E1631C245A}"/>
              </a:ext>
            </a:extLst>
          </p:cNvPr>
          <p:cNvGraphicFramePr>
            <a:graphicFrameLocks noGrp="1"/>
          </p:cNvGraphicFramePr>
          <p:nvPr>
            <p:ph idx="1"/>
            <p:extLst>
              <p:ext uri="{D42A27DB-BD31-4B8C-83A1-F6EECF244321}">
                <p14:modId xmlns:p14="http://schemas.microsoft.com/office/powerpoint/2010/main" val="810886369"/>
              </p:ext>
            </p:extLst>
          </p:nvPr>
        </p:nvGraphicFramePr>
        <p:xfrm>
          <a:off x="314325" y="1270000"/>
          <a:ext cx="11558588" cy="47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0739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663-71F1-CA45-A7CF-CC4960D93326}"/>
              </a:ext>
            </a:extLst>
          </p:cNvPr>
          <p:cNvSpPr>
            <a:spLocks noGrp="1"/>
          </p:cNvSpPr>
          <p:nvPr>
            <p:ph type="title"/>
          </p:nvPr>
        </p:nvSpPr>
        <p:spPr/>
        <p:txBody>
          <a:bodyPr/>
          <a:lstStyle/>
          <a:p>
            <a:r>
              <a:rPr lang="en-US" b="1" dirty="0"/>
              <a:t>Improvement Mindset - Executive Presence</a:t>
            </a:r>
          </a:p>
        </p:txBody>
      </p:sp>
      <p:sp>
        <p:nvSpPr>
          <p:cNvPr id="3" name="Content Placeholder 2">
            <a:extLst>
              <a:ext uri="{FF2B5EF4-FFF2-40B4-BE49-F238E27FC236}">
                <a16:creationId xmlns:a16="http://schemas.microsoft.com/office/drawing/2014/main" id="{DBE6F3D1-978A-7C4E-9DA7-0D1562E07FE0}"/>
              </a:ext>
            </a:extLst>
          </p:cNvPr>
          <p:cNvSpPr>
            <a:spLocks noGrp="1"/>
          </p:cNvSpPr>
          <p:nvPr>
            <p:ph idx="1"/>
          </p:nvPr>
        </p:nvSpPr>
        <p:spPr>
          <a:xfrm>
            <a:off x="314325" y="1270000"/>
            <a:ext cx="11558588" cy="4765675"/>
          </a:xfrm>
        </p:spPr>
        <p:txBody>
          <a:bodyPr/>
          <a:lstStyle/>
          <a:p>
            <a:r>
              <a:rPr lang="en-US" dirty="0"/>
              <a:t> </a:t>
            </a:r>
          </a:p>
          <a:p>
            <a:endParaRPr lang="en-US" dirty="0"/>
          </a:p>
        </p:txBody>
      </p:sp>
      <p:sp>
        <p:nvSpPr>
          <p:cNvPr id="4" name="Date Placeholder 3">
            <a:extLst>
              <a:ext uri="{FF2B5EF4-FFF2-40B4-BE49-F238E27FC236}">
                <a16:creationId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18 September 2024</a:t>
            </a:fld>
            <a:endParaRPr lang="en-US"/>
          </a:p>
        </p:txBody>
      </p:sp>
      <p:sp>
        <p:nvSpPr>
          <p:cNvPr id="5" name="Footer Placeholder 4">
            <a:extLst>
              <a:ext uri="{FF2B5EF4-FFF2-40B4-BE49-F238E27FC236}">
                <a16:creationId xmlns:a16="http://schemas.microsoft.com/office/drawing/2014/main" id="{0055C3B5-DC14-954E-9C19-C62140CB72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9</a:t>
            </a:fld>
            <a:endParaRPr lang="en-US"/>
          </a:p>
        </p:txBody>
      </p:sp>
      <p:graphicFrame>
        <p:nvGraphicFramePr>
          <p:cNvPr id="8" name="Content Placeholder 2">
            <a:extLst>
              <a:ext uri="{FF2B5EF4-FFF2-40B4-BE49-F238E27FC236}">
                <a16:creationId xmlns:a16="http://schemas.microsoft.com/office/drawing/2014/main" id="{4BD33B86-B963-34EE-DBB8-F413CA983421}"/>
              </a:ext>
            </a:extLst>
          </p:cNvPr>
          <p:cNvGraphicFramePr>
            <a:graphicFrameLocks/>
          </p:cNvGraphicFramePr>
          <p:nvPr>
            <p:extLst>
              <p:ext uri="{D42A27DB-BD31-4B8C-83A1-F6EECF244321}">
                <p14:modId xmlns:p14="http://schemas.microsoft.com/office/powerpoint/2010/main" val="32782629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Content Placeholder 2">
            <a:extLst>
              <a:ext uri="{FF2B5EF4-FFF2-40B4-BE49-F238E27FC236}">
                <a16:creationId xmlns:a16="http://schemas.microsoft.com/office/drawing/2014/main" id="{5C4CEE6C-3112-4F8B-F86D-2B336B2393B6}"/>
              </a:ext>
            </a:extLst>
          </p:cNvPr>
          <p:cNvGraphicFramePr>
            <a:graphicFrameLocks/>
          </p:cNvGraphicFramePr>
          <p:nvPr>
            <p:extLst>
              <p:ext uri="{D42A27DB-BD31-4B8C-83A1-F6EECF244321}">
                <p14:modId xmlns:p14="http://schemas.microsoft.com/office/powerpoint/2010/main" val="4035202044"/>
              </p:ext>
            </p:extLst>
          </p:nvPr>
        </p:nvGraphicFramePr>
        <p:xfrm>
          <a:off x="687647" y="2036859"/>
          <a:ext cx="10927829" cy="36894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Picture 10">
            <a:extLst>
              <a:ext uri="{FF2B5EF4-FFF2-40B4-BE49-F238E27FC236}">
                <a16:creationId xmlns:a16="http://schemas.microsoft.com/office/drawing/2014/main" id="{BFF8F0DE-504D-1F31-493D-1399F012FB4D}"/>
              </a:ext>
            </a:extLst>
          </p:cNvPr>
          <p:cNvPicPr>
            <a:picLocks noChangeAspect="1"/>
          </p:cNvPicPr>
          <p:nvPr/>
        </p:nvPicPr>
        <p:blipFill>
          <a:blip r:embed="rId12"/>
          <a:stretch>
            <a:fillRect/>
          </a:stretch>
        </p:blipFill>
        <p:spPr>
          <a:xfrm>
            <a:off x="624366" y="1334842"/>
            <a:ext cx="10943268" cy="4188315"/>
          </a:xfrm>
          <a:prstGeom prst="rect">
            <a:avLst/>
          </a:prstGeom>
        </p:spPr>
      </p:pic>
    </p:spTree>
    <p:extLst>
      <p:ext uri="{BB962C8B-B14F-4D97-AF65-F5344CB8AC3E}">
        <p14:creationId xmlns:p14="http://schemas.microsoft.com/office/powerpoint/2010/main" val="3661187473"/>
      </p:ext>
    </p:extLst>
  </p:cSld>
  <p:clrMapOvr>
    <a:masterClrMapping/>
  </p:clrMapOvr>
</p:sld>
</file>

<file path=ppt/theme/theme1.xml><?xml version="1.0" encoding="utf-8"?>
<a:theme xmlns:a="http://schemas.openxmlformats.org/drawingml/2006/main"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F942E8DB801E49B476BCD21D80CA57" ma:contentTypeVersion="4" ma:contentTypeDescription="Create a new document." ma:contentTypeScope="" ma:versionID="be55edb8b329fc03d0843cc2aa8fb4b6">
  <xsd:schema xmlns:xsd="http://www.w3.org/2001/XMLSchema" xmlns:xs="http://www.w3.org/2001/XMLSchema" xmlns:p="http://schemas.microsoft.com/office/2006/metadata/properties" xmlns:ns2="e1e7ea6e-673f-40ae-a11d-1f24fe440446" targetNamespace="http://schemas.microsoft.com/office/2006/metadata/properties" ma:root="true" ma:fieldsID="f6bdc55c50e266cde13c6395ba08bde4" ns2:_="">
    <xsd:import namespace="e1e7ea6e-673f-40ae-a11d-1f24fe4404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7ea6e-673f-40ae-a11d-1f24fe4404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31775E-FD77-4D1E-9938-F4D5A3D3C8C0}">
  <ds:schemaRefs>
    <ds:schemaRef ds:uri="http://schemas.microsoft.com/office/2006/documentManagement/types"/>
    <ds:schemaRef ds:uri="http://purl.org/dc/dcmitype/"/>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e1e7ea6e-673f-40ae-a11d-1f24fe440446"/>
    <ds:schemaRef ds:uri="http://www.w3.org/XML/1998/namespace"/>
  </ds:schemaRefs>
</ds:datastoreItem>
</file>

<file path=customXml/itemProps2.xml><?xml version="1.0" encoding="utf-8"?>
<ds:datastoreItem xmlns:ds="http://schemas.openxmlformats.org/officeDocument/2006/customXml" ds:itemID="{1E4D89B0-F33E-4435-9D55-538510AC3D4B}">
  <ds:schemaRefs>
    <ds:schemaRef ds:uri="http://schemas.microsoft.com/sharepoint/v3/contenttype/forms"/>
  </ds:schemaRefs>
</ds:datastoreItem>
</file>

<file path=customXml/itemProps3.xml><?xml version="1.0" encoding="utf-8"?>
<ds:datastoreItem xmlns:ds="http://schemas.openxmlformats.org/officeDocument/2006/customXml" ds:itemID="{1D3098AA-BF0C-4CED-8566-FD1712F25A74}">
  <ds:schemaRefs>
    <ds:schemaRef ds:uri="http://schemas.microsoft.com/office/2006/metadata/contentType"/>
    <ds:schemaRef ds:uri="http://schemas.microsoft.com/office/2006/metadata/properties/metaAttributes"/>
    <ds:schemaRef ds:uri="http://www.w3.org/2000/xmlns/"/>
    <ds:schemaRef ds:uri="http://www.w3.org/2001/XMLSchema"/>
    <ds:schemaRef ds:uri="e1e7ea6e-673f-40ae-a11d-1f24fe44044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PMI_ARIAL_0912_2019</Template>
  <TotalTime>1550</TotalTime>
  <Words>594</Words>
  <Application>Microsoft Office PowerPoint</Application>
  <PresentationFormat>Widescreen</PresentationFormat>
  <Paragraphs>133</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Arial</vt:lpstr>
      <vt:lpstr>Calibri</vt:lpstr>
      <vt:lpstr>GT Pressura Mono</vt:lpstr>
      <vt:lpstr>System Font Regular</vt:lpstr>
      <vt:lpstr>var(--artdeco-reset-typography-font-family-sans)</vt:lpstr>
      <vt:lpstr>Office Theme</vt:lpstr>
      <vt:lpstr>Career Progression through personal branding</vt:lpstr>
      <vt:lpstr>Outline </vt:lpstr>
      <vt:lpstr>Context</vt:lpstr>
      <vt:lpstr>Context  </vt:lpstr>
      <vt:lpstr>Vision Statement – crafting a personal vision statement</vt:lpstr>
      <vt:lpstr>Vision Statement – framework for personal leadership branding</vt:lpstr>
      <vt:lpstr>Vision Statement - Example   </vt:lpstr>
      <vt:lpstr>Improvement Mindset – the “TEE”</vt:lpstr>
      <vt:lpstr>Improvement Mindset - Executive Presence</vt:lpstr>
      <vt:lpstr>Executive Presence - Gravitas</vt:lpstr>
      <vt:lpstr>Executive Presence - Communication</vt:lpstr>
      <vt:lpstr>Executive Presence - Appearance</vt:lpstr>
      <vt:lpstr>Improvement Mindset - Emotional Intelligence (EI)</vt:lpstr>
      <vt:lpstr>Improvement Mindset – understanding EI Models</vt:lpstr>
      <vt:lpstr>Improvement Mindset – understanding EI Models</vt:lpstr>
      <vt:lpstr>Improvement Mindset – Developing Thought Leadership</vt:lpstr>
      <vt:lpstr>Improvement Mindset – Thought Leadership: Consistency</vt:lpstr>
      <vt:lpstr>Improvement Mindset – Thought Leadership: Originality</vt:lpstr>
      <vt:lpstr>Improvement Mindset – Thought Leadership: Value creation</vt:lpstr>
      <vt:lpstr>Publication/Promotion of Personal Brand</vt:lpstr>
      <vt:lpstr>Conclusion </vt:lpstr>
    </vt:vector>
  </TitlesOfParts>
  <Company>Project Management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lastModifiedBy>Paul Suchmann Apenu</cp:lastModifiedBy>
  <cp:revision>26</cp:revision>
  <cp:lastPrinted>2019-09-11T19:09:11Z</cp:lastPrinted>
  <dcterms:created xsi:type="dcterms:W3CDTF">2019-09-17T13:44:44Z</dcterms:created>
  <dcterms:modified xsi:type="dcterms:W3CDTF">2024-09-18T12:43:28Z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0x01010002F942E8DB801E49B476BCD21D80CA57</vt:lpwstr>
  </property>
</Properties>
</file>